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1" r:id="rId1"/>
  </p:sldMasterIdLst>
  <p:sldIdLst>
    <p:sldId id="258"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224" y="5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BA0699-3F5D-49DB-A01C-75D0CD20F5E5}" type="doc">
      <dgm:prSet loTypeId="urn:microsoft.com/office/officeart/2005/8/layout/default" loCatId="list" qsTypeId="urn:microsoft.com/office/officeart/2005/8/quickstyle/simple5" qsCatId="simple" csTypeId="urn:microsoft.com/office/officeart/2005/8/colors/accent6_2" csCatId="accent6" phldr="1"/>
      <dgm:spPr/>
      <dgm:t>
        <a:bodyPr/>
        <a:lstStyle/>
        <a:p>
          <a:endParaRPr lang="en-US"/>
        </a:p>
      </dgm:t>
    </dgm:pt>
    <dgm:pt modelId="{DB17EC98-638C-442A-B882-98D0F7B41218}">
      <dgm:prSet/>
      <dgm:spPr/>
      <dgm:t>
        <a:bodyPr/>
        <a:lstStyle/>
        <a:p>
          <a:pPr>
            <a:spcAft>
              <a:spcPts val="0"/>
            </a:spcAft>
          </a:pPr>
          <a:r>
            <a:rPr lang="en-US">
              <a:latin typeface="Franklin Gothic Demi Cond" panose="020B0706030402020204" pitchFamily="34" charset="0"/>
            </a:rPr>
            <a:t>Certified Peer Recovery Coach</a:t>
          </a:r>
        </a:p>
      </dgm:t>
    </dgm:pt>
    <dgm:pt modelId="{2B469D53-A17C-466B-9062-8279D7136F66}" type="parTrans" cxnId="{3907B7CA-0549-4F7F-939F-166B261F899F}">
      <dgm:prSet/>
      <dgm:spPr/>
      <dgm:t>
        <a:bodyPr/>
        <a:lstStyle/>
        <a:p>
          <a:endParaRPr lang="en-US"/>
        </a:p>
      </dgm:t>
    </dgm:pt>
    <dgm:pt modelId="{5FDC9D5A-2C97-4971-BA2C-FE7219617919}" type="sibTrans" cxnId="{3907B7CA-0549-4F7F-939F-166B261F899F}">
      <dgm:prSet/>
      <dgm:spPr/>
      <dgm:t>
        <a:bodyPr/>
        <a:lstStyle/>
        <a:p>
          <a:endParaRPr lang="en-US"/>
        </a:p>
      </dgm:t>
    </dgm:pt>
    <dgm:pt modelId="{C674F47F-DFD4-4E10-8AC2-AF48AD009A2A}">
      <dgm:prSet/>
      <dgm:spPr/>
      <dgm:t>
        <a:bodyPr/>
        <a:lstStyle/>
        <a:p>
          <a:pPr>
            <a:spcAft>
              <a:spcPts val="0"/>
            </a:spcAft>
          </a:pPr>
          <a:r>
            <a:rPr lang="en-US" dirty="0">
              <a:latin typeface="Franklin Gothic Demi Cond" panose="020B0706030402020204" pitchFamily="34" charset="0"/>
            </a:rPr>
            <a:t>Recovery Advocacy &amp; Education</a:t>
          </a:r>
        </a:p>
      </dgm:t>
    </dgm:pt>
    <dgm:pt modelId="{101124C8-C3E1-4FF6-9BBB-9356A8B92298}" type="parTrans" cxnId="{BC303AF3-58AC-4082-A6D6-6F28F1BF8C8B}">
      <dgm:prSet/>
      <dgm:spPr/>
      <dgm:t>
        <a:bodyPr/>
        <a:lstStyle/>
        <a:p>
          <a:endParaRPr lang="en-US"/>
        </a:p>
      </dgm:t>
    </dgm:pt>
    <dgm:pt modelId="{C848B889-D1F1-4426-B684-B351D0F144C8}" type="sibTrans" cxnId="{BC303AF3-58AC-4082-A6D6-6F28F1BF8C8B}">
      <dgm:prSet/>
      <dgm:spPr/>
      <dgm:t>
        <a:bodyPr/>
        <a:lstStyle/>
        <a:p>
          <a:endParaRPr lang="en-US"/>
        </a:p>
      </dgm:t>
    </dgm:pt>
    <dgm:pt modelId="{CE2539DD-D8B2-496E-BD44-6955031FEEA8}">
      <dgm:prSet/>
      <dgm:spPr/>
      <dgm:t>
        <a:bodyPr/>
        <a:lstStyle/>
        <a:p>
          <a:pPr>
            <a:spcAft>
              <a:spcPts val="0"/>
            </a:spcAft>
          </a:pPr>
          <a:r>
            <a:rPr lang="en-US">
              <a:latin typeface="Franklin Gothic Demi Cond" panose="020B0706030402020204" pitchFamily="34" charset="0"/>
            </a:rPr>
            <a:t>Monthly Newsletter</a:t>
          </a:r>
        </a:p>
      </dgm:t>
    </dgm:pt>
    <dgm:pt modelId="{C722981F-56DF-4CA2-B5DF-33EB87103AA0}" type="parTrans" cxnId="{6AD155FF-1C53-4B67-AFC8-7399D4DCE78C}">
      <dgm:prSet/>
      <dgm:spPr/>
      <dgm:t>
        <a:bodyPr/>
        <a:lstStyle/>
        <a:p>
          <a:endParaRPr lang="en-US"/>
        </a:p>
      </dgm:t>
    </dgm:pt>
    <dgm:pt modelId="{2D9AAE3B-9E35-4D4A-AA58-7075941FC35C}" type="sibTrans" cxnId="{6AD155FF-1C53-4B67-AFC8-7399D4DCE78C}">
      <dgm:prSet/>
      <dgm:spPr/>
      <dgm:t>
        <a:bodyPr/>
        <a:lstStyle/>
        <a:p>
          <a:endParaRPr lang="en-US"/>
        </a:p>
      </dgm:t>
    </dgm:pt>
    <dgm:pt modelId="{62AC785B-3AAC-4C41-97E7-0F2511126DCE}">
      <dgm:prSet/>
      <dgm:spPr/>
      <dgm:t>
        <a:bodyPr/>
        <a:lstStyle/>
        <a:p>
          <a:pPr>
            <a:spcAft>
              <a:spcPts val="0"/>
            </a:spcAft>
          </a:pPr>
          <a:r>
            <a:rPr lang="en-US" dirty="0">
              <a:latin typeface="Franklin Gothic Demi Cond" panose="020B0706030402020204" pitchFamily="34" charset="0"/>
            </a:rPr>
            <a:t>Tuesday Talks Podcast</a:t>
          </a:r>
        </a:p>
      </dgm:t>
    </dgm:pt>
    <dgm:pt modelId="{3B8048EC-8CC9-4A1C-B276-EB14433E5125}" type="parTrans" cxnId="{A371B9A2-55E3-4C1F-B541-F5E5491DD220}">
      <dgm:prSet/>
      <dgm:spPr/>
      <dgm:t>
        <a:bodyPr/>
        <a:lstStyle/>
        <a:p>
          <a:endParaRPr lang="en-US"/>
        </a:p>
      </dgm:t>
    </dgm:pt>
    <dgm:pt modelId="{BFF00781-8E5C-49E2-979B-32A481089E03}" type="sibTrans" cxnId="{A371B9A2-55E3-4C1F-B541-F5E5491DD220}">
      <dgm:prSet/>
      <dgm:spPr/>
      <dgm:t>
        <a:bodyPr/>
        <a:lstStyle/>
        <a:p>
          <a:endParaRPr lang="en-US"/>
        </a:p>
      </dgm:t>
    </dgm:pt>
    <dgm:pt modelId="{D8868D73-ECD2-461C-B53B-B0FAFF2A2734}">
      <dgm:prSet/>
      <dgm:spPr/>
      <dgm:t>
        <a:bodyPr/>
        <a:lstStyle/>
        <a:p>
          <a:pPr>
            <a:spcAft>
              <a:spcPts val="0"/>
            </a:spcAft>
          </a:pPr>
          <a:r>
            <a:rPr lang="en-US" dirty="0">
              <a:latin typeface="Franklin Gothic Demi Cond" panose="020B0706030402020204" pitchFamily="34" charset="0"/>
            </a:rPr>
            <a:t>Employment Support</a:t>
          </a:r>
        </a:p>
      </dgm:t>
    </dgm:pt>
    <dgm:pt modelId="{69D501A7-AA47-424F-B8E9-F28551378925}" type="parTrans" cxnId="{1FD710E3-A804-4DB1-9DB0-B27571E188F7}">
      <dgm:prSet/>
      <dgm:spPr/>
      <dgm:t>
        <a:bodyPr/>
        <a:lstStyle/>
        <a:p>
          <a:endParaRPr lang="en-US"/>
        </a:p>
      </dgm:t>
    </dgm:pt>
    <dgm:pt modelId="{B94B91BF-E186-4351-9685-27FB767D0A5D}" type="sibTrans" cxnId="{1FD710E3-A804-4DB1-9DB0-B27571E188F7}">
      <dgm:prSet/>
      <dgm:spPr/>
      <dgm:t>
        <a:bodyPr/>
        <a:lstStyle/>
        <a:p>
          <a:endParaRPr lang="en-US"/>
        </a:p>
      </dgm:t>
    </dgm:pt>
    <dgm:pt modelId="{98FF6544-60E9-4178-AE5E-FA7FFE615587}">
      <dgm:prSet/>
      <dgm:spPr/>
      <dgm:t>
        <a:bodyPr/>
        <a:lstStyle/>
        <a:p>
          <a:pPr>
            <a:spcAft>
              <a:spcPts val="0"/>
            </a:spcAft>
          </a:pPr>
          <a:r>
            <a:rPr lang="en-US">
              <a:latin typeface="Franklin Gothic Demi Cond" panose="020B0706030402020204" pitchFamily="34" charset="0"/>
            </a:rPr>
            <a:t>Community Service Opportunities</a:t>
          </a:r>
        </a:p>
      </dgm:t>
    </dgm:pt>
    <dgm:pt modelId="{35ABB620-E3BE-45AF-A447-97744BDE025E}" type="parTrans" cxnId="{2455ADA7-E4D8-4D42-AF50-07A8A4EE4E3E}">
      <dgm:prSet/>
      <dgm:spPr/>
      <dgm:t>
        <a:bodyPr/>
        <a:lstStyle/>
        <a:p>
          <a:endParaRPr lang="en-US"/>
        </a:p>
      </dgm:t>
    </dgm:pt>
    <dgm:pt modelId="{A8C27E7B-A127-4AE3-81B2-F22816CC00ED}" type="sibTrans" cxnId="{2455ADA7-E4D8-4D42-AF50-07A8A4EE4E3E}">
      <dgm:prSet/>
      <dgm:spPr/>
      <dgm:t>
        <a:bodyPr/>
        <a:lstStyle/>
        <a:p>
          <a:endParaRPr lang="en-US"/>
        </a:p>
      </dgm:t>
    </dgm:pt>
    <dgm:pt modelId="{8C6FA62D-C37D-460A-86BC-741D13933928}">
      <dgm:prSet/>
      <dgm:spPr/>
      <dgm:t>
        <a:bodyPr/>
        <a:lstStyle/>
        <a:p>
          <a:pPr>
            <a:spcAft>
              <a:spcPts val="0"/>
            </a:spcAft>
          </a:pPr>
          <a:r>
            <a:rPr lang="en-US" dirty="0">
              <a:latin typeface="Franklin Gothic Demi Cond" panose="020B0706030402020204" pitchFamily="34" charset="0"/>
            </a:rPr>
            <a:t>Affinity Grouping</a:t>
          </a:r>
        </a:p>
      </dgm:t>
    </dgm:pt>
    <dgm:pt modelId="{B79C2F58-B7C3-40B6-8974-027FE08A23B7}" type="parTrans" cxnId="{83BBC665-9DBF-4B21-BA07-A607371F578A}">
      <dgm:prSet/>
      <dgm:spPr/>
      <dgm:t>
        <a:bodyPr/>
        <a:lstStyle/>
        <a:p>
          <a:endParaRPr lang="en-US"/>
        </a:p>
      </dgm:t>
    </dgm:pt>
    <dgm:pt modelId="{FB84F34B-4A72-46B5-A178-4DF2447EEC45}" type="sibTrans" cxnId="{83BBC665-9DBF-4B21-BA07-A607371F578A}">
      <dgm:prSet/>
      <dgm:spPr/>
      <dgm:t>
        <a:bodyPr/>
        <a:lstStyle/>
        <a:p>
          <a:endParaRPr lang="en-US"/>
        </a:p>
      </dgm:t>
    </dgm:pt>
    <dgm:pt modelId="{4400992E-83B9-4284-A7A6-C60029916083}">
      <dgm:prSet/>
      <dgm:spPr/>
      <dgm:t>
        <a:bodyPr/>
        <a:lstStyle/>
        <a:p>
          <a:pPr>
            <a:spcAft>
              <a:spcPts val="0"/>
            </a:spcAft>
          </a:pPr>
          <a:r>
            <a:rPr lang="en-US" dirty="0">
              <a:latin typeface="Franklin Gothic Demi Cond" panose="020B0706030402020204" pitchFamily="34" charset="0"/>
            </a:rPr>
            <a:t>Pro-Social Events</a:t>
          </a:r>
        </a:p>
      </dgm:t>
    </dgm:pt>
    <dgm:pt modelId="{2D083AC1-9B0F-4CF8-858A-3ADDFE201909}" type="parTrans" cxnId="{51B47B5A-5EE6-4A1F-97A3-F5CA64F30E6B}">
      <dgm:prSet/>
      <dgm:spPr/>
      <dgm:t>
        <a:bodyPr/>
        <a:lstStyle/>
        <a:p>
          <a:endParaRPr lang="en-US"/>
        </a:p>
      </dgm:t>
    </dgm:pt>
    <dgm:pt modelId="{19F3CBEB-F43F-4F8E-B70F-94EFDDD1DFE2}" type="sibTrans" cxnId="{51B47B5A-5EE6-4A1F-97A3-F5CA64F30E6B}">
      <dgm:prSet/>
      <dgm:spPr/>
      <dgm:t>
        <a:bodyPr/>
        <a:lstStyle/>
        <a:p>
          <a:endParaRPr lang="en-US"/>
        </a:p>
      </dgm:t>
    </dgm:pt>
    <dgm:pt modelId="{129ADBE0-4361-4E22-B33A-A98C7B3D99E0}">
      <dgm:prSet/>
      <dgm:spPr/>
      <dgm:t>
        <a:bodyPr/>
        <a:lstStyle/>
        <a:p>
          <a:pPr>
            <a:spcAft>
              <a:spcPts val="0"/>
            </a:spcAft>
          </a:pPr>
          <a:r>
            <a:rPr lang="en-US" dirty="0">
              <a:latin typeface="Franklin Gothic Demi Cond" panose="020B0706030402020204" pitchFamily="34" charset="0"/>
            </a:rPr>
            <a:t>Sober Housing </a:t>
          </a:r>
        </a:p>
      </dgm:t>
    </dgm:pt>
    <dgm:pt modelId="{8D043C87-3F18-40D8-80FB-EF86E3A228BE}" type="parTrans" cxnId="{B6A3B04B-58BE-417C-8363-692414E7304F}">
      <dgm:prSet/>
      <dgm:spPr/>
      <dgm:t>
        <a:bodyPr/>
        <a:lstStyle/>
        <a:p>
          <a:endParaRPr lang="en-US"/>
        </a:p>
      </dgm:t>
    </dgm:pt>
    <dgm:pt modelId="{E8638F1F-C9D5-419C-838F-4F1B974374A8}" type="sibTrans" cxnId="{B6A3B04B-58BE-417C-8363-692414E7304F}">
      <dgm:prSet/>
      <dgm:spPr/>
      <dgm:t>
        <a:bodyPr/>
        <a:lstStyle/>
        <a:p>
          <a:endParaRPr lang="en-US"/>
        </a:p>
      </dgm:t>
    </dgm:pt>
    <dgm:pt modelId="{729E2929-3269-4498-8F4C-101ED01307E1}">
      <dgm:prSet/>
      <dgm:spPr/>
      <dgm:t>
        <a:bodyPr/>
        <a:lstStyle/>
        <a:p>
          <a:pPr>
            <a:spcAft>
              <a:spcPts val="0"/>
            </a:spcAft>
          </a:pPr>
          <a:r>
            <a:rPr lang="en-US" dirty="0">
              <a:latin typeface="Franklin Gothic Demi Cond" panose="020B0706030402020204" pitchFamily="34" charset="0"/>
            </a:rPr>
            <a:t>Safe Passage Initiative </a:t>
          </a:r>
        </a:p>
      </dgm:t>
    </dgm:pt>
    <dgm:pt modelId="{20FB8FC5-A17E-4CF1-BD1A-3924C5D7F9FB}" type="parTrans" cxnId="{0C3A7609-6B2B-4027-91F0-AA3F7848AF50}">
      <dgm:prSet/>
      <dgm:spPr/>
      <dgm:t>
        <a:bodyPr/>
        <a:lstStyle/>
        <a:p>
          <a:endParaRPr lang="en-US"/>
        </a:p>
      </dgm:t>
    </dgm:pt>
    <dgm:pt modelId="{35DC34F1-20B5-48B0-B8BB-9CC3E8190AD3}" type="sibTrans" cxnId="{0C3A7609-6B2B-4027-91F0-AA3F7848AF50}">
      <dgm:prSet/>
      <dgm:spPr/>
      <dgm:t>
        <a:bodyPr/>
        <a:lstStyle/>
        <a:p>
          <a:endParaRPr lang="en-US"/>
        </a:p>
      </dgm:t>
    </dgm:pt>
    <dgm:pt modelId="{58303C9E-F7CE-4B5C-89B5-3B53BC2B69EC}">
      <dgm:prSet/>
      <dgm:spPr/>
      <dgm:t>
        <a:bodyPr/>
        <a:lstStyle/>
        <a:p>
          <a:pPr>
            <a:spcAft>
              <a:spcPts val="0"/>
            </a:spcAft>
          </a:pPr>
          <a:r>
            <a:rPr lang="en-US" dirty="0">
              <a:latin typeface="Franklin Gothic Demi Cond" panose="020B0706030402020204" pitchFamily="34" charset="0"/>
            </a:rPr>
            <a:t>Detox and Residential Treatment Placement </a:t>
          </a:r>
        </a:p>
      </dgm:t>
    </dgm:pt>
    <dgm:pt modelId="{083E0E80-7353-41DB-9398-98ED8615FC32}" type="parTrans" cxnId="{51A8CFAB-8ED6-4EE1-9B15-2D5F438FC5CC}">
      <dgm:prSet/>
      <dgm:spPr/>
      <dgm:t>
        <a:bodyPr/>
        <a:lstStyle/>
        <a:p>
          <a:endParaRPr lang="en-US"/>
        </a:p>
      </dgm:t>
    </dgm:pt>
    <dgm:pt modelId="{245A53C5-1B24-4D41-851F-91EE5F3E760F}" type="sibTrans" cxnId="{51A8CFAB-8ED6-4EE1-9B15-2D5F438FC5CC}">
      <dgm:prSet/>
      <dgm:spPr/>
      <dgm:t>
        <a:bodyPr/>
        <a:lstStyle/>
        <a:p>
          <a:endParaRPr lang="en-US"/>
        </a:p>
      </dgm:t>
    </dgm:pt>
    <dgm:pt modelId="{6FFA5C81-A93D-49E2-98EF-CE9F8EB070AB}">
      <dgm:prSet/>
      <dgm:spPr/>
      <dgm:t>
        <a:bodyPr/>
        <a:lstStyle/>
        <a:p>
          <a:pPr>
            <a:spcAft>
              <a:spcPts val="0"/>
            </a:spcAft>
          </a:pPr>
          <a:r>
            <a:rPr lang="en-US" dirty="0">
              <a:latin typeface="Franklin Gothic Demi Cond" panose="020B0706030402020204" pitchFamily="34" charset="0"/>
            </a:rPr>
            <a:t>Meeting Support and Promotion</a:t>
          </a:r>
        </a:p>
      </dgm:t>
    </dgm:pt>
    <dgm:pt modelId="{3DE08654-42C5-4FC9-9ECC-388B6855A371}" type="parTrans" cxnId="{6F73184F-150F-49CD-9002-A10C5F092756}">
      <dgm:prSet/>
      <dgm:spPr/>
      <dgm:t>
        <a:bodyPr/>
        <a:lstStyle/>
        <a:p>
          <a:endParaRPr lang="en-US"/>
        </a:p>
      </dgm:t>
    </dgm:pt>
    <dgm:pt modelId="{FD922C5F-7F7C-47DB-9E61-3B9FC297F21B}" type="sibTrans" cxnId="{6F73184F-150F-49CD-9002-A10C5F092756}">
      <dgm:prSet/>
      <dgm:spPr/>
      <dgm:t>
        <a:bodyPr/>
        <a:lstStyle/>
        <a:p>
          <a:endParaRPr lang="en-US"/>
        </a:p>
      </dgm:t>
    </dgm:pt>
    <dgm:pt modelId="{8DD41BCA-4C26-4399-9210-FDC0B40F8E44}">
      <dgm:prSet/>
      <dgm:spPr/>
      <dgm:t>
        <a:bodyPr/>
        <a:lstStyle/>
        <a:p>
          <a:pPr>
            <a:spcAft>
              <a:spcPts val="0"/>
            </a:spcAft>
          </a:pPr>
          <a:r>
            <a:rPr lang="en-US">
              <a:latin typeface="Franklin Gothic Demi Cond" panose="020B0706030402020204" pitchFamily="34" charset="0"/>
            </a:rPr>
            <a:t>Crisis Intervention</a:t>
          </a:r>
        </a:p>
      </dgm:t>
    </dgm:pt>
    <dgm:pt modelId="{7410013B-ED8E-443A-B44F-7FDE57919F41}" type="parTrans" cxnId="{F580F05C-5F1D-4DC7-8015-51ACB93DF2AB}">
      <dgm:prSet/>
      <dgm:spPr/>
      <dgm:t>
        <a:bodyPr/>
        <a:lstStyle/>
        <a:p>
          <a:endParaRPr lang="en-US"/>
        </a:p>
      </dgm:t>
    </dgm:pt>
    <dgm:pt modelId="{A174E7A5-7788-48A8-B4EA-88C2D5E2B2BA}" type="sibTrans" cxnId="{F580F05C-5F1D-4DC7-8015-51ACB93DF2AB}">
      <dgm:prSet/>
      <dgm:spPr/>
      <dgm:t>
        <a:bodyPr/>
        <a:lstStyle/>
        <a:p>
          <a:endParaRPr lang="en-US"/>
        </a:p>
      </dgm:t>
    </dgm:pt>
    <dgm:pt modelId="{B31ACE39-E21C-493C-ABD4-BA0DAC2CA503}">
      <dgm:prSet/>
      <dgm:spPr/>
      <dgm:t>
        <a:bodyPr/>
        <a:lstStyle/>
        <a:p>
          <a:pPr>
            <a:spcAft>
              <a:spcPts val="0"/>
            </a:spcAft>
          </a:pPr>
          <a:r>
            <a:rPr lang="en-US">
              <a:latin typeface="Franklin Gothic Demi Cond" panose="020B0706030402020204" pitchFamily="34" charset="0"/>
            </a:rPr>
            <a:t>Recovery Capital Assessment</a:t>
          </a:r>
        </a:p>
      </dgm:t>
    </dgm:pt>
    <dgm:pt modelId="{C64FBCA4-9912-4735-924F-AFCE11A565DB}" type="parTrans" cxnId="{E45F3E8E-E339-4314-815B-C3FCC7CDB665}">
      <dgm:prSet/>
      <dgm:spPr/>
      <dgm:t>
        <a:bodyPr/>
        <a:lstStyle/>
        <a:p>
          <a:endParaRPr lang="en-US"/>
        </a:p>
      </dgm:t>
    </dgm:pt>
    <dgm:pt modelId="{A00BA0EB-17E6-4AE2-AE79-DA9B67E17693}" type="sibTrans" cxnId="{E45F3E8E-E339-4314-815B-C3FCC7CDB665}">
      <dgm:prSet/>
      <dgm:spPr/>
      <dgm:t>
        <a:bodyPr/>
        <a:lstStyle/>
        <a:p>
          <a:endParaRPr lang="en-US"/>
        </a:p>
      </dgm:t>
    </dgm:pt>
    <dgm:pt modelId="{310771FF-6E16-4F4E-B195-B03B415FA4F7}">
      <dgm:prSet/>
      <dgm:spPr/>
      <dgm:t>
        <a:bodyPr/>
        <a:lstStyle/>
        <a:p>
          <a:pPr>
            <a:spcAft>
              <a:spcPts val="0"/>
            </a:spcAft>
          </a:pPr>
          <a:r>
            <a:rPr lang="en-US" dirty="0">
              <a:latin typeface="Franklin Gothic Demi Cond" panose="020B0706030402020204" pitchFamily="34" charset="0"/>
            </a:rPr>
            <a:t>Public Education &amp; Trainings </a:t>
          </a:r>
        </a:p>
      </dgm:t>
    </dgm:pt>
    <dgm:pt modelId="{5E510DCE-B2FB-4E71-B405-2DD90B5727EA}" type="parTrans" cxnId="{AF1E83A1-F57A-49E7-A9B6-F81C71F04C3E}">
      <dgm:prSet/>
      <dgm:spPr/>
      <dgm:t>
        <a:bodyPr/>
        <a:lstStyle/>
        <a:p>
          <a:endParaRPr lang="en-US"/>
        </a:p>
      </dgm:t>
    </dgm:pt>
    <dgm:pt modelId="{66752800-5AD9-41D1-8F23-187929E9FE9D}" type="sibTrans" cxnId="{AF1E83A1-F57A-49E7-A9B6-F81C71F04C3E}">
      <dgm:prSet/>
      <dgm:spPr/>
      <dgm:t>
        <a:bodyPr/>
        <a:lstStyle/>
        <a:p>
          <a:endParaRPr lang="en-US"/>
        </a:p>
      </dgm:t>
    </dgm:pt>
    <dgm:pt modelId="{9AC211AD-09D1-431F-A039-27C0508D71AA}">
      <dgm:prSet/>
      <dgm:spPr/>
      <dgm:t>
        <a:bodyPr/>
        <a:lstStyle/>
        <a:p>
          <a:pPr>
            <a:spcAft>
              <a:spcPts val="0"/>
            </a:spcAft>
          </a:pPr>
          <a:r>
            <a:rPr lang="en-US" dirty="0">
              <a:latin typeface="Franklin Gothic Demi Cond" panose="020B0706030402020204" pitchFamily="34" charset="0"/>
            </a:rPr>
            <a:t>Recover-Con National Recovery Conference</a:t>
          </a:r>
        </a:p>
      </dgm:t>
    </dgm:pt>
    <dgm:pt modelId="{B133E723-00BE-4267-8B86-834F041A81A4}" type="parTrans" cxnId="{319E387B-70FD-4F80-B81C-1E2A9DCD6960}">
      <dgm:prSet/>
      <dgm:spPr/>
      <dgm:t>
        <a:bodyPr/>
        <a:lstStyle/>
        <a:p>
          <a:endParaRPr lang="en-US"/>
        </a:p>
      </dgm:t>
    </dgm:pt>
    <dgm:pt modelId="{6173F83B-3BF8-417C-A03E-5B29F4E4CAAF}" type="sibTrans" cxnId="{319E387B-70FD-4F80-B81C-1E2A9DCD6960}">
      <dgm:prSet/>
      <dgm:spPr/>
      <dgm:t>
        <a:bodyPr/>
        <a:lstStyle/>
        <a:p>
          <a:endParaRPr lang="en-US"/>
        </a:p>
      </dgm:t>
    </dgm:pt>
    <dgm:pt modelId="{66C4989B-2793-4AE8-9079-3412DB1A4714}">
      <dgm:prSet/>
      <dgm:spPr/>
      <dgm:t>
        <a:bodyPr/>
        <a:lstStyle/>
        <a:p>
          <a:pPr>
            <a:spcAft>
              <a:spcPts val="0"/>
            </a:spcAft>
          </a:pPr>
          <a:r>
            <a:rPr lang="en-US" dirty="0">
              <a:latin typeface="Franklin Gothic Demi Cond" panose="020B0706030402020204" pitchFamily="34" charset="0"/>
            </a:rPr>
            <a:t>Recovery Resource Navigator</a:t>
          </a:r>
        </a:p>
      </dgm:t>
    </dgm:pt>
    <dgm:pt modelId="{765ED624-06A0-4FA5-B55F-03F97C7C7408}" type="parTrans" cxnId="{4A6AC667-06B0-478A-8E43-58F0067659E0}">
      <dgm:prSet/>
      <dgm:spPr/>
      <dgm:t>
        <a:bodyPr/>
        <a:lstStyle/>
        <a:p>
          <a:endParaRPr lang="en-US"/>
        </a:p>
      </dgm:t>
    </dgm:pt>
    <dgm:pt modelId="{F454985D-A5A6-422B-A83C-6197BF74726C}" type="sibTrans" cxnId="{4A6AC667-06B0-478A-8E43-58F0067659E0}">
      <dgm:prSet/>
      <dgm:spPr/>
      <dgm:t>
        <a:bodyPr/>
        <a:lstStyle/>
        <a:p>
          <a:endParaRPr lang="en-US"/>
        </a:p>
      </dgm:t>
    </dgm:pt>
    <dgm:pt modelId="{F9C64363-AD1E-4941-B7C2-D00EE684A383}">
      <dgm:prSet/>
      <dgm:spPr/>
      <dgm:t>
        <a:bodyPr/>
        <a:lstStyle/>
        <a:p>
          <a:pPr>
            <a:spcAft>
              <a:spcPts val="0"/>
            </a:spcAft>
          </a:pPr>
          <a:r>
            <a:rPr lang="en-US">
              <a:latin typeface="Franklin Gothic Demi Cond" panose="020B0706030402020204" pitchFamily="34" charset="0"/>
            </a:rPr>
            <a:t>Recovery Friendly Workplace Illinois</a:t>
          </a:r>
        </a:p>
      </dgm:t>
    </dgm:pt>
    <dgm:pt modelId="{BAFBB5F7-36C1-4A0B-9377-27FBF5BF7108}" type="parTrans" cxnId="{4A95BA1B-C825-4DCC-A4D8-0FD150185B6A}">
      <dgm:prSet/>
      <dgm:spPr/>
      <dgm:t>
        <a:bodyPr/>
        <a:lstStyle/>
        <a:p>
          <a:endParaRPr lang="en-US"/>
        </a:p>
      </dgm:t>
    </dgm:pt>
    <dgm:pt modelId="{8624FCE1-67B2-4712-90A4-92E2A371BA04}" type="sibTrans" cxnId="{4A95BA1B-C825-4DCC-A4D8-0FD150185B6A}">
      <dgm:prSet/>
      <dgm:spPr/>
      <dgm:t>
        <a:bodyPr/>
        <a:lstStyle/>
        <a:p>
          <a:endParaRPr lang="en-US"/>
        </a:p>
      </dgm:t>
    </dgm:pt>
    <dgm:pt modelId="{185D0B16-6BA3-48DB-8E3D-D64105551E81}">
      <dgm:prSet/>
      <dgm:spPr/>
      <dgm:t>
        <a:bodyPr/>
        <a:lstStyle/>
        <a:p>
          <a:pPr>
            <a:spcAft>
              <a:spcPts val="0"/>
            </a:spcAft>
          </a:pPr>
          <a:r>
            <a:rPr lang="en-US" dirty="0">
              <a:latin typeface="Franklin Gothic Demi Cond" panose="020B0706030402020204" pitchFamily="34" charset="0"/>
            </a:rPr>
            <a:t>Narcan Training</a:t>
          </a:r>
          <a:endParaRPr lang="en-US" dirty="0"/>
        </a:p>
      </dgm:t>
    </dgm:pt>
    <dgm:pt modelId="{43D87E97-639B-45B7-A4CB-71CD1F728484}" type="parTrans" cxnId="{5B26336A-7900-40DC-825E-EC437A241839}">
      <dgm:prSet/>
      <dgm:spPr/>
      <dgm:t>
        <a:bodyPr/>
        <a:lstStyle/>
        <a:p>
          <a:endParaRPr lang="en-US"/>
        </a:p>
      </dgm:t>
    </dgm:pt>
    <dgm:pt modelId="{513CBC41-68AA-44DA-82B1-7D21A1E3EF40}" type="sibTrans" cxnId="{5B26336A-7900-40DC-825E-EC437A241839}">
      <dgm:prSet/>
      <dgm:spPr/>
      <dgm:t>
        <a:bodyPr/>
        <a:lstStyle/>
        <a:p>
          <a:endParaRPr lang="en-US"/>
        </a:p>
      </dgm:t>
    </dgm:pt>
    <dgm:pt modelId="{C0E2BCB2-05BD-47AF-839C-338FA30BC399}">
      <dgm:prSet/>
      <dgm:spPr/>
      <dgm:t>
        <a:bodyPr/>
        <a:lstStyle/>
        <a:p>
          <a:pPr>
            <a:spcAft>
              <a:spcPts val="0"/>
            </a:spcAft>
          </a:pPr>
          <a:r>
            <a:rPr lang="en-US" dirty="0">
              <a:latin typeface="Franklin Gothic Demi Cond" panose="020B0706030402020204" pitchFamily="34" charset="0"/>
            </a:rPr>
            <a:t>Recovery Education Classes</a:t>
          </a:r>
        </a:p>
      </dgm:t>
    </dgm:pt>
    <dgm:pt modelId="{48DE6F03-18FA-4C7A-AB83-B79F48FB5DE3}" type="sibTrans" cxnId="{05C47201-D972-412F-95A5-7999A550E41C}">
      <dgm:prSet/>
      <dgm:spPr/>
      <dgm:t>
        <a:bodyPr/>
        <a:lstStyle/>
        <a:p>
          <a:endParaRPr lang="en-US"/>
        </a:p>
      </dgm:t>
    </dgm:pt>
    <dgm:pt modelId="{6297E5FC-4CC3-4020-870D-C615F37E3BFB}" type="parTrans" cxnId="{05C47201-D972-412F-95A5-7999A550E41C}">
      <dgm:prSet/>
      <dgm:spPr/>
      <dgm:t>
        <a:bodyPr/>
        <a:lstStyle/>
        <a:p>
          <a:endParaRPr lang="en-US"/>
        </a:p>
      </dgm:t>
    </dgm:pt>
    <dgm:pt modelId="{F2261D06-E15A-4DBD-8584-5E7C5F799F78}" type="pres">
      <dgm:prSet presAssocID="{B5BA0699-3F5D-49DB-A01C-75D0CD20F5E5}" presName="diagram" presStyleCnt="0">
        <dgm:presLayoutVars>
          <dgm:dir/>
          <dgm:resizeHandles val="exact"/>
        </dgm:presLayoutVars>
      </dgm:prSet>
      <dgm:spPr/>
    </dgm:pt>
    <dgm:pt modelId="{6C0B5256-F411-4063-B1CD-FB2CF3E481E8}" type="pres">
      <dgm:prSet presAssocID="{DB17EC98-638C-442A-B882-98D0F7B41218}" presName="node" presStyleLbl="node1" presStyleIdx="0" presStyleCnt="20">
        <dgm:presLayoutVars>
          <dgm:bulletEnabled val="1"/>
        </dgm:presLayoutVars>
      </dgm:prSet>
      <dgm:spPr/>
    </dgm:pt>
    <dgm:pt modelId="{4557F4B3-9B26-4098-930A-58549301D600}" type="pres">
      <dgm:prSet presAssocID="{5FDC9D5A-2C97-4971-BA2C-FE7219617919}" presName="sibTrans" presStyleCnt="0"/>
      <dgm:spPr/>
    </dgm:pt>
    <dgm:pt modelId="{9AE68AE2-5AD4-406E-9E0A-97E96294F6D7}" type="pres">
      <dgm:prSet presAssocID="{C0E2BCB2-05BD-47AF-839C-338FA30BC399}" presName="node" presStyleLbl="node1" presStyleIdx="1" presStyleCnt="20">
        <dgm:presLayoutVars>
          <dgm:bulletEnabled val="1"/>
        </dgm:presLayoutVars>
      </dgm:prSet>
      <dgm:spPr/>
    </dgm:pt>
    <dgm:pt modelId="{EA42E99C-8356-40D5-8D26-802EABCF60CA}" type="pres">
      <dgm:prSet presAssocID="{48DE6F03-18FA-4C7A-AB83-B79F48FB5DE3}" presName="sibTrans" presStyleCnt="0"/>
      <dgm:spPr/>
    </dgm:pt>
    <dgm:pt modelId="{7A9B9EEE-681F-4D87-87AA-8ADD0D6330C1}" type="pres">
      <dgm:prSet presAssocID="{C674F47F-DFD4-4E10-8AC2-AF48AD009A2A}" presName="node" presStyleLbl="node1" presStyleIdx="2" presStyleCnt="20">
        <dgm:presLayoutVars>
          <dgm:bulletEnabled val="1"/>
        </dgm:presLayoutVars>
      </dgm:prSet>
      <dgm:spPr/>
    </dgm:pt>
    <dgm:pt modelId="{0B067E77-CEEC-4273-B527-F8323AE00565}" type="pres">
      <dgm:prSet presAssocID="{C848B889-D1F1-4426-B684-B351D0F144C8}" presName="sibTrans" presStyleCnt="0"/>
      <dgm:spPr/>
    </dgm:pt>
    <dgm:pt modelId="{35853A19-A664-4663-AA8A-C11281135A39}" type="pres">
      <dgm:prSet presAssocID="{CE2539DD-D8B2-496E-BD44-6955031FEEA8}" presName="node" presStyleLbl="node1" presStyleIdx="3" presStyleCnt="20">
        <dgm:presLayoutVars>
          <dgm:bulletEnabled val="1"/>
        </dgm:presLayoutVars>
      </dgm:prSet>
      <dgm:spPr/>
    </dgm:pt>
    <dgm:pt modelId="{E0B0F32A-5CEF-44A3-8C32-38CD3241DC3A}" type="pres">
      <dgm:prSet presAssocID="{2D9AAE3B-9E35-4D4A-AA58-7075941FC35C}" presName="sibTrans" presStyleCnt="0"/>
      <dgm:spPr/>
    </dgm:pt>
    <dgm:pt modelId="{116AECC7-8912-4907-B91B-C6A99A64C1B9}" type="pres">
      <dgm:prSet presAssocID="{62AC785B-3AAC-4C41-97E7-0F2511126DCE}" presName="node" presStyleLbl="node1" presStyleIdx="4" presStyleCnt="20">
        <dgm:presLayoutVars>
          <dgm:bulletEnabled val="1"/>
        </dgm:presLayoutVars>
      </dgm:prSet>
      <dgm:spPr/>
    </dgm:pt>
    <dgm:pt modelId="{4990A794-FA02-4416-A7DE-60D1F183AD3F}" type="pres">
      <dgm:prSet presAssocID="{BFF00781-8E5C-49E2-979B-32A481089E03}" presName="sibTrans" presStyleCnt="0"/>
      <dgm:spPr/>
    </dgm:pt>
    <dgm:pt modelId="{1190E349-2DF5-4DC8-9475-09339580C299}" type="pres">
      <dgm:prSet presAssocID="{D8868D73-ECD2-461C-B53B-B0FAFF2A2734}" presName="node" presStyleLbl="node1" presStyleIdx="5" presStyleCnt="20">
        <dgm:presLayoutVars>
          <dgm:bulletEnabled val="1"/>
        </dgm:presLayoutVars>
      </dgm:prSet>
      <dgm:spPr/>
    </dgm:pt>
    <dgm:pt modelId="{2664D459-CDF1-4826-905A-5AC6E0AB39E8}" type="pres">
      <dgm:prSet presAssocID="{B94B91BF-E186-4351-9685-27FB767D0A5D}" presName="sibTrans" presStyleCnt="0"/>
      <dgm:spPr/>
    </dgm:pt>
    <dgm:pt modelId="{629EA6A6-6E6B-4A17-B506-BD12BCC7D567}" type="pres">
      <dgm:prSet presAssocID="{98FF6544-60E9-4178-AE5E-FA7FFE615587}" presName="node" presStyleLbl="node1" presStyleIdx="6" presStyleCnt="20">
        <dgm:presLayoutVars>
          <dgm:bulletEnabled val="1"/>
        </dgm:presLayoutVars>
      </dgm:prSet>
      <dgm:spPr/>
    </dgm:pt>
    <dgm:pt modelId="{711816D0-F898-46F7-9CDC-EA3CD3EDF302}" type="pres">
      <dgm:prSet presAssocID="{A8C27E7B-A127-4AE3-81B2-F22816CC00ED}" presName="sibTrans" presStyleCnt="0"/>
      <dgm:spPr/>
    </dgm:pt>
    <dgm:pt modelId="{98C000EB-2F50-44E8-94FD-B010944B083B}" type="pres">
      <dgm:prSet presAssocID="{8C6FA62D-C37D-460A-86BC-741D13933928}" presName="node" presStyleLbl="node1" presStyleIdx="7" presStyleCnt="20">
        <dgm:presLayoutVars>
          <dgm:bulletEnabled val="1"/>
        </dgm:presLayoutVars>
      </dgm:prSet>
      <dgm:spPr/>
    </dgm:pt>
    <dgm:pt modelId="{9699A02D-5703-43AF-AC76-10DCBD9A50FC}" type="pres">
      <dgm:prSet presAssocID="{FB84F34B-4A72-46B5-A178-4DF2447EEC45}" presName="sibTrans" presStyleCnt="0"/>
      <dgm:spPr/>
    </dgm:pt>
    <dgm:pt modelId="{4D135479-ED18-4880-8FDC-3133C1CD8934}" type="pres">
      <dgm:prSet presAssocID="{4400992E-83B9-4284-A7A6-C60029916083}" presName="node" presStyleLbl="node1" presStyleIdx="8" presStyleCnt="20">
        <dgm:presLayoutVars>
          <dgm:bulletEnabled val="1"/>
        </dgm:presLayoutVars>
      </dgm:prSet>
      <dgm:spPr/>
    </dgm:pt>
    <dgm:pt modelId="{184CBC73-EDD2-42FF-B655-AC066CD2D48E}" type="pres">
      <dgm:prSet presAssocID="{19F3CBEB-F43F-4F8E-B70F-94EFDDD1DFE2}" presName="sibTrans" presStyleCnt="0"/>
      <dgm:spPr/>
    </dgm:pt>
    <dgm:pt modelId="{6696FDB8-BD40-4B97-B1D9-ADF53177EEAE}" type="pres">
      <dgm:prSet presAssocID="{129ADBE0-4361-4E22-B33A-A98C7B3D99E0}" presName="node" presStyleLbl="node1" presStyleIdx="9" presStyleCnt="20">
        <dgm:presLayoutVars>
          <dgm:bulletEnabled val="1"/>
        </dgm:presLayoutVars>
      </dgm:prSet>
      <dgm:spPr/>
    </dgm:pt>
    <dgm:pt modelId="{6A2B92FC-34CE-4D73-9FA3-2C2E52680463}" type="pres">
      <dgm:prSet presAssocID="{E8638F1F-C9D5-419C-838F-4F1B974374A8}" presName="sibTrans" presStyleCnt="0"/>
      <dgm:spPr/>
    </dgm:pt>
    <dgm:pt modelId="{57C7B6A2-B4D6-40FE-8240-7B288E815AD3}" type="pres">
      <dgm:prSet presAssocID="{729E2929-3269-4498-8F4C-101ED01307E1}" presName="node" presStyleLbl="node1" presStyleIdx="10" presStyleCnt="20">
        <dgm:presLayoutVars>
          <dgm:bulletEnabled val="1"/>
        </dgm:presLayoutVars>
      </dgm:prSet>
      <dgm:spPr/>
    </dgm:pt>
    <dgm:pt modelId="{73E03091-5BAD-403F-93A3-56F15EF38821}" type="pres">
      <dgm:prSet presAssocID="{35DC34F1-20B5-48B0-B8BB-9CC3E8190AD3}" presName="sibTrans" presStyleCnt="0"/>
      <dgm:spPr/>
    </dgm:pt>
    <dgm:pt modelId="{5B9E15D8-C810-4FFE-8B0B-457A581A7F86}" type="pres">
      <dgm:prSet presAssocID="{58303C9E-F7CE-4B5C-89B5-3B53BC2B69EC}" presName="node" presStyleLbl="node1" presStyleIdx="11" presStyleCnt="20">
        <dgm:presLayoutVars>
          <dgm:bulletEnabled val="1"/>
        </dgm:presLayoutVars>
      </dgm:prSet>
      <dgm:spPr/>
    </dgm:pt>
    <dgm:pt modelId="{D7FBD268-1601-4D08-9E06-5CC453767FC1}" type="pres">
      <dgm:prSet presAssocID="{245A53C5-1B24-4D41-851F-91EE5F3E760F}" presName="sibTrans" presStyleCnt="0"/>
      <dgm:spPr/>
    </dgm:pt>
    <dgm:pt modelId="{BABF8B66-E28F-4256-ACBE-636C72654153}" type="pres">
      <dgm:prSet presAssocID="{6FFA5C81-A93D-49E2-98EF-CE9F8EB070AB}" presName="node" presStyleLbl="node1" presStyleIdx="12" presStyleCnt="20">
        <dgm:presLayoutVars>
          <dgm:bulletEnabled val="1"/>
        </dgm:presLayoutVars>
      </dgm:prSet>
      <dgm:spPr/>
    </dgm:pt>
    <dgm:pt modelId="{2F7F140B-6473-4597-9237-85A1B6B60964}" type="pres">
      <dgm:prSet presAssocID="{FD922C5F-7F7C-47DB-9E61-3B9FC297F21B}" presName="sibTrans" presStyleCnt="0"/>
      <dgm:spPr/>
    </dgm:pt>
    <dgm:pt modelId="{ADB4F301-8B6C-4D40-8B90-E8F5E3D3B2A0}" type="pres">
      <dgm:prSet presAssocID="{8DD41BCA-4C26-4399-9210-FDC0B40F8E44}" presName="node" presStyleLbl="node1" presStyleIdx="13" presStyleCnt="20">
        <dgm:presLayoutVars>
          <dgm:bulletEnabled val="1"/>
        </dgm:presLayoutVars>
      </dgm:prSet>
      <dgm:spPr/>
    </dgm:pt>
    <dgm:pt modelId="{9294F4A8-8E54-4EE0-8BA4-14503F2BD73D}" type="pres">
      <dgm:prSet presAssocID="{A174E7A5-7788-48A8-B4EA-88C2D5E2B2BA}" presName="sibTrans" presStyleCnt="0"/>
      <dgm:spPr/>
    </dgm:pt>
    <dgm:pt modelId="{92A67F97-2EDA-4240-8428-E81A68FD305C}" type="pres">
      <dgm:prSet presAssocID="{B31ACE39-E21C-493C-ABD4-BA0DAC2CA503}" presName="node" presStyleLbl="node1" presStyleIdx="14" presStyleCnt="20">
        <dgm:presLayoutVars>
          <dgm:bulletEnabled val="1"/>
        </dgm:presLayoutVars>
      </dgm:prSet>
      <dgm:spPr/>
    </dgm:pt>
    <dgm:pt modelId="{29C00790-950A-48D3-98A1-8F24FA4A5EF8}" type="pres">
      <dgm:prSet presAssocID="{A00BA0EB-17E6-4AE2-AE79-DA9B67E17693}" presName="sibTrans" presStyleCnt="0"/>
      <dgm:spPr/>
    </dgm:pt>
    <dgm:pt modelId="{3040F459-44BB-4475-B104-3869B171BFDD}" type="pres">
      <dgm:prSet presAssocID="{310771FF-6E16-4F4E-B195-B03B415FA4F7}" presName="node" presStyleLbl="node1" presStyleIdx="15" presStyleCnt="20">
        <dgm:presLayoutVars>
          <dgm:bulletEnabled val="1"/>
        </dgm:presLayoutVars>
      </dgm:prSet>
      <dgm:spPr/>
    </dgm:pt>
    <dgm:pt modelId="{58679F3E-B688-47F0-BCAB-9F51D8FB75BD}" type="pres">
      <dgm:prSet presAssocID="{66752800-5AD9-41D1-8F23-187929E9FE9D}" presName="sibTrans" presStyleCnt="0"/>
      <dgm:spPr/>
    </dgm:pt>
    <dgm:pt modelId="{CE508EFA-C276-4EA4-A95B-1839B1F93B99}" type="pres">
      <dgm:prSet presAssocID="{9AC211AD-09D1-431F-A039-27C0508D71AA}" presName="node" presStyleLbl="node1" presStyleIdx="16" presStyleCnt="20">
        <dgm:presLayoutVars>
          <dgm:bulletEnabled val="1"/>
        </dgm:presLayoutVars>
      </dgm:prSet>
      <dgm:spPr/>
    </dgm:pt>
    <dgm:pt modelId="{F4C61B53-0AAB-4807-92FD-6D174A221CED}" type="pres">
      <dgm:prSet presAssocID="{6173F83B-3BF8-417C-A03E-5B29F4E4CAAF}" presName="sibTrans" presStyleCnt="0"/>
      <dgm:spPr/>
    </dgm:pt>
    <dgm:pt modelId="{DCEC677A-1500-4679-9F38-D72971D0EAA5}" type="pres">
      <dgm:prSet presAssocID="{66C4989B-2793-4AE8-9079-3412DB1A4714}" presName="node" presStyleLbl="node1" presStyleIdx="17" presStyleCnt="20">
        <dgm:presLayoutVars>
          <dgm:bulletEnabled val="1"/>
        </dgm:presLayoutVars>
      </dgm:prSet>
      <dgm:spPr/>
    </dgm:pt>
    <dgm:pt modelId="{A4F49E1D-2667-4057-8617-35789923D218}" type="pres">
      <dgm:prSet presAssocID="{F454985D-A5A6-422B-A83C-6197BF74726C}" presName="sibTrans" presStyleCnt="0"/>
      <dgm:spPr/>
    </dgm:pt>
    <dgm:pt modelId="{C5A881A4-3D31-43F0-B2E4-EF92FC660DEA}" type="pres">
      <dgm:prSet presAssocID="{185D0B16-6BA3-48DB-8E3D-D64105551E81}" presName="node" presStyleLbl="node1" presStyleIdx="18" presStyleCnt="20">
        <dgm:presLayoutVars>
          <dgm:bulletEnabled val="1"/>
        </dgm:presLayoutVars>
      </dgm:prSet>
      <dgm:spPr/>
    </dgm:pt>
    <dgm:pt modelId="{D2A8B0CE-93C3-4BDB-8C63-12C3DCAD2044}" type="pres">
      <dgm:prSet presAssocID="{513CBC41-68AA-44DA-82B1-7D21A1E3EF40}" presName="sibTrans" presStyleCnt="0"/>
      <dgm:spPr/>
    </dgm:pt>
    <dgm:pt modelId="{41949980-99CF-40D9-AD70-FD072FE26AC0}" type="pres">
      <dgm:prSet presAssocID="{F9C64363-AD1E-4941-B7C2-D00EE684A383}" presName="node" presStyleLbl="node1" presStyleIdx="19" presStyleCnt="20">
        <dgm:presLayoutVars>
          <dgm:bulletEnabled val="1"/>
        </dgm:presLayoutVars>
      </dgm:prSet>
      <dgm:spPr/>
    </dgm:pt>
  </dgm:ptLst>
  <dgm:cxnLst>
    <dgm:cxn modelId="{05C47201-D972-412F-95A5-7999A550E41C}" srcId="{B5BA0699-3F5D-49DB-A01C-75D0CD20F5E5}" destId="{C0E2BCB2-05BD-47AF-839C-338FA30BC399}" srcOrd="1" destOrd="0" parTransId="{6297E5FC-4CC3-4020-870D-C615F37E3BFB}" sibTransId="{48DE6F03-18FA-4C7A-AB83-B79F48FB5DE3}"/>
    <dgm:cxn modelId="{480D4202-0A23-4841-B1EA-E0E4A3154620}" type="presOf" srcId="{C674F47F-DFD4-4E10-8AC2-AF48AD009A2A}" destId="{7A9B9EEE-681F-4D87-87AA-8ADD0D6330C1}" srcOrd="0" destOrd="0" presId="urn:microsoft.com/office/officeart/2005/8/layout/default"/>
    <dgm:cxn modelId="{0C3A7609-6B2B-4027-91F0-AA3F7848AF50}" srcId="{B5BA0699-3F5D-49DB-A01C-75D0CD20F5E5}" destId="{729E2929-3269-4498-8F4C-101ED01307E1}" srcOrd="10" destOrd="0" parTransId="{20FB8FC5-A17E-4CF1-BD1A-3924C5D7F9FB}" sibTransId="{35DC34F1-20B5-48B0-B8BB-9CC3E8190AD3}"/>
    <dgm:cxn modelId="{7CDE750F-FD8A-46BE-8BAA-1F36F210B825}" type="presOf" srcId="{D8868D73-ECD2-461C-B53B-B0FAFF2A2734}" destId="{1190E349-2DF5-4DC8-9475-09339580C299}" srcOrd="0" destOrd="0" presId="urn:microsoft.com/office/officeart/2005/8/layout/default"/>
    <dgm:cxn modelId="{FD4A0A16-3654-481C-936D-D95BCE35F592}" type="presOf" srcId="{CE2539DD-D8B2-496E-BD44-6955031FEEA8}" destId="{35853A19-A664-4663-AA8A-C11281135A39}" srcOrd="0" destOrd="0" presId="urn:microsoft.com/office/officeart/2005/8/layout/default"/>
    <dgm:cxn modelId="{7B10FF1A-EA82-4958-A438-CDA6135E9EDE}" type="presOf" srcId="{729E2929-3269-4498-8F4C-101ED01307E1}" destId="{57C7B6A2-B4D6-40FE-8240-7B288E815AD3}" srcOrd="0" destOrd="0" presId="urn:microsoft.com/office/officeart/2005/8/layout/default"/>
    <dgm:cxn modelId="{4A95BA1B-C825-4DCC-A4D8-0FD150185B6A}" srcId="{B5BA0699-3F5D-49DB-A01C-75D0CD20F5E5}" destId="{F9C64363-AD1E-4941-B7C2-D00EE684A383}" srcOrd="19" destOrd="0" parTransId="{BAFBB5F7-36C1-4A0B-9377-27FBF5BF7108}" sibTransId="{8624FCE1-67B2-4712-90A4-92E2A371BA04}"/>
    <dgm:cxn modelId="{0B7CA827-3FBC-4773-92DB-5AF78916CA47}" type="presOf" srcId="{129ADBE0-4361-4E22-B33A-A98C7B3D99E0}" destId="{6696FDB8-BD40-4B97-B1D9-ADF53177EEAE}" srcOrd="0" destOrd="0" presId="urn:microsoft.com/office/officeart/2005/8/layout/default"/>
    <dgm:cxn modelId="{F580F05C-5F1D-4DC7-8015-51ACB93DF2AB}" srcId="{B5BA0699-3F5D-49DB-A01C-75D0CD20F5E5}" destId="{8DD41BCA-4C26-4399-9210-FDC0B40F8E44}" srcOrd="13" destOrd="0" parTransId="{7410013B-ED8E-443A-B44F-7FDE57919F41}" sibTransId="{A174E7A5-7788-48A8-B4EA-88C2D5E2B2BA}"/>
    <dgm:cxn modelId="{83BBC665-9DBF-4B21-BA07-A607371F578A}" srcId="{B5BA0699-3F5D-49DB-A01C-75D0CD20F5E5}" destId="{8C6FA62D-C37D-460A-86BC-741D13933928}" srcOrd="7" destOrd="0" parTransId="{B79C2F58-B7C3-40B6-8974-027FE08A23B7}" sibTransId="{FB84F34B-4A72-46B5-A178-4DF2447EEC45}"/>
    <dgm:cxn modelId="{58259166-05D0-4564-BE3E-1A0912A4322B}" type="presOf" srcId="{F9C64363-AD1E-4941-B7C2-D00EE684A383}" destId="{41949980-99CF-40D9-AD70-FD072FE26AC0}" srcOrd="0" destOrd="0" presId="urn:microsoft.com/office/officeart/2005/8/layout/default"/>
    <dgm:cxn modelId="{4A6AC667-06B0-478A-8E43-58F0067659E0}" srcId="{B5BA0699-3F5D-49DB-A01C-75D0CD20F5E5}" destId="{66C4989B-2793-4AE8-9079-3412DB1A4714}" srcOrd="17" destOrd="0" parTransId="{765ED624-06A0-4FA5-B55F-03F97C7C7408}" sibTransId="{F454985D-A5A6-422B-A83C-6197BF74726C}"/>
    <dgm:cxn modelId="{7E958868-39A7-4A55-B56A-06E9C7F99417}" type="presOf" srcId="{8C6FA62D-C37D-460A-86BC-741D13933928}" destId="{98C000EB-2F50-44E8-94FD-B010944B083B}" srcOrd="0" destOrd="0" presId="urn:microsoft.com/office/officeart/2005/8/layout/default"/>
    <dgm:cxn modelId="{5B26336A-7900-40DC-825E-EC437A241839}" srcId="{B5BA0699-3F5D-49DB-A01C-75D0CD20F5E5}" destId="{185D0B16-6BA3-48DB-8E3D-D64105551E81}" srcOrd="18" destOrd="0" parTransId="{43D87E97-639B-45B7-A4CB-71CD1F728484}" sibTransId="{513CBC41-68AA-44DA-82B1-7D21A1E3EF40}"/>
    <dgm:cxn modelId="{8814EC6A-6F32-404C-A774-B1D3490F0674}" type="presOf" srcId="{310771FF-6E16-4F4E-B195-B03B415FA4F7}" destId="{3040F459-44BB-4475-B104-3869B171BFDD}" srcOrd="0" destOrd="0" presId="urn:microsoft.com/office/officeart/2005/8/layout/default"/>
    <dgm:cxn modelId="{B6A3B04B-58BE-417C-8363-692414E7304F}" srcId="{B5BA0699-3F5D-49DB-A01C-75D0CD20F5E5}" destId="{129ADBE0-4361-4E22-B33A-A98C7B3D99E0}" srcOrd="9" destOrd="0" parTransId="{8D043C87-3F18-40D8-80FB-EF86E3A228BE}" sibTransId="{E8638F1F-C9D5-419C-838F-4F1B974374A8}"/>
    <dgm:cxn modelId="{6F73184F-150F-49CD-9002-A10C5F092756}" srcId="{B5BA0699-3F5D-49DB-A01C-75D0CD20F5E5}" destId="{6FFA5C81-A93D-49E2-98EF-CE9F8EB070AB}" srcOrd="12" destOrd="0" parTransId="{3DE08654-42C5-4FC9-9ECC-388B6855A371}" sibTransId="{FD922C5F-7F7C-47DB-9E61-3B9FC297F21B}"/>
    <dgm:cxn modelId="{C110CB72-8AF2-47A0-BBE6-5661F3E7A23D}" type="presOf" srcId="{C0E2BCB2-05BD-47AF-839C-338FA30BC399}" destId="{9AE68AE2-5AD4-406E-9E0A-97E96294F6D7}" srcOrd="0" destOrd="0" presId="urn:microsoft.com/office/officeart/2005/8/layout/default"/>
    <dgm:cxn modelId="{10A6C776-FD84-45C3-9880-3D08EB32D86D}" type="presOf" srcId="{58303C9E-F7CE-4B5C-89B5-3B53BC2B69EC}" destId="{5B9E15D8-C810-4FFE-8B0B-457A581A7F86}" srcOrd="0" destOrd="0" presId="urn:microsoft.com/office/officeart/2005/8/layout/default"/>
    <dgm:cxn modelId="{51B47B5A-5EE6-4A1F-97A3-F5CA64F30E6B}" srcId="{B5BA0699-3F5D-49DB-A01C-75D0CD20F5E5}" destId="{4400992E-83B9-4284-A7A6-C60029916083}" srcOrd="8" destOrd="0" parTransId="{2D083AC1-9B0F-4CF8-858A-3ADDFE201909}" sibTransId="{19F3CBEB-F43F-4F8E-B70F-94EFDDD1DFE2}"/>
    <dgm:cxn modelId="{319E387B-70FD-4F80-B81C-1E2A9DCD6960}" srcId="{B5BA0699-3F5D-49DB-A01C-75D0CD20F5E5}" destId="{9AC211AD-09D1-431F-A039-27C0508D71AA}" srcOrd="16" destOrd="0" parTransId="{B133E723-00BE-4267-8B86-834F041A81A4}" sibTransId="{6173F83B-3BF8-417C-A03E-5B29F4E4CAAF}"/>
    <dgm:cxn modelId="{BBD5FA82-20BB-476A-8D92-6C81E3DD97D6}" type="presOf" srcId="{B31ACE39-E21C-493C-ABD4-BA0DAC2CA503}" destId="{92A67F97-2EDA-4240-8428-E81A68FD305C}" srcOrd="0" destOrd="0" presId="urn:microsoft.com/office/officeart/2005/8/layout/default"/>
    <dgm:cxn modelId="{AE864586-9755-43F4-BA9A-02ED271C12B1}" type="presOf" srcId="{8DD41BCA-4C26-4399-9210-FDC0B40F8E44}" destId="{ADB4F301-8B6C-4D40-8B90-E8F5E3D3B2A0}" srcOrd="0" destOrd="0" presId="urn:microsoft.com/office/officeart/2005/8/layout/default"/>
    <dgm:cxn modelId="{E45F3E8E-E339-4314-815B-C3FCC7CDB665}" srcId="{B5BA0699-3F5D-49DB-A01C-75D0CD20F5E5}" destId="{B31ACE39-E21C-493C-ABD4-BA0DAC2CA503}" srcOrd="14" destOrd="0" parTransId="{C64FBCA4-9912-4735-924F-AFCE11A565DB}" sibTransId="{A00BA0EB-17E6-4AE2-AE79-DA9B67E17693}"/>
    <dgm:cxn modelId="{A0AA2590-965B-4A8B-A3B1-12E8C1D4B421}" type="presOf" srcId="{66C4989B-2793-4AE8-9079-3412DB1A4714}" destId="{DCEC677A-1500-4679-9F38-D72971D0EAA5}" srcOrd="0" destOrd="0" presId="urn:microsoft.com/office/officeart/2005/8/layout/default"/>
    <dgm:cxn modelId="{765F5F99-2F05-4F8E-A915-B18A55C4EE39}" type="presOf" srcId="{185D0B16-6BA3-48DB-8E3D-D64105551E81}" destId="{C5A881A4-3D31-43F0-B2E4-EF92FC660DEA}" srcOrd="0" destOrd="0" presId="urn:microsoft.com/office/officeart/2005/8/layout/default"/>
    <dgm:cxn modelId="{CC91A59A-8775-4D75-9DF2-F42AA4A9E0E8}" type="presOf" srcId="{62AC785B-3AAC-4C41-97E7-0F2511126DCE}" destId="{116AECC7-8912-4907-B91B-C6A99A64C1B9}" srcOrd="0" destOrd="0" presId="urn:microsoft.com/office/officeart/2005/8/layout/default"/>
    <dgm:cxn modelId="{C0BDA29C-DEE0-4926-8A74-8CC7E8DBCE66}" type="presOf" srcId="{DB17EC98-638C-442A-B882-98D0F7B41218}" destId="{6C0B5256-F411-4063-B1CD-FB2CF3E481E8}" srcOrd="0" destOrd="0" presId="urn:microsoft.com/office/officeart/2005/8/layout/default"/>
    <dgm:cxn modelId="{AF1E83A1-F57A-49E7-A9B6-F81C71F04C3E}" srcId="{B5BA0699-3F5D-49DB-A01C-75D0CD20F5E5}" destId="{310771FF-6E16-4F4E-B195-B03B415FA4F7}" srcOrd="15" destOrd="0" parTransId="{5E510DCE-B2FB-4E71-B405-2DD90B5727EA}" sibTransId="{66752800-5AD9-41D1-8F23-187929E9FE9D}"/>
    <dgm:cxn modelId="{A371B9A2-55E3-4C1F-B541-F5E5491DD220}" srcId="{B5BA0699-3F5D-49DB-A01C-75D0CD20F5E5}" destId="{62AC785B-3AAC-4C41-97E7-0F2511126DCE}" srcOrd="4" destOrd="0" parTransId="{3B8048EC-8CC9-4A1C-B276-EB14433E5125}" sibTransId="{BFF00781-8E5C-49E2-979B-32A481089E03}"/>
    <dgm:cxn modelId="{2455ADA7-E4D8-4D42-AF50-07A8A4EE4E3E}" srcId="{B5BA0699-3F5D-49DB-A01C-75D0CD20F5E5}" destId="{98FF6544-60E9-4178-AE5E-FA7FFE615587}" srcOrd="6" destOrd="0" parTransId="{35ABB620-E3BE-45AF-A447-97744BDE025E}" sibTransId="{A8C27E7B-A127-4AE3-81B2-F22816CC00ED}"/>
    <dgm:cxn modelId="{51A8CFAB-8ED6-4EE1-9B15-2D5F438FC5CC}" srcId="{B5BA0699-3F5D-49DB-A01C-75D0CD20F5E5}" destId="{58303C9E-F7CE-4B5C-89B5-3B53BC2B69EC}" srcOrd="11" destOrd="0" parTransId="{083E0E80-7353-41DB-9398-98ED8615FC32}" sibTransId="{245A53C5-1B24-4D41-851F-91EE5F3E760F}"/>
    <dgm:cxn modelId="{A1F492B3-9009-4E2E-9BF8-6EFA2DC9FA43}" type="presOf" srcId="{B5BA0699-3F5D-49DB-A01C-75D0CD20F5E5}" destId="{F2261D06-E15A-4DBD-8584-5E7C5F799F78}" srcOrd="0" destOrd="0" presId="urn:microsoft.com/office/officeart/2005/8/layout/default"/>
    <dgm:cxn modelId="{3907B7CA-0549-4F7F-939F-166B261F899F}" srcId="{B5BA0699-3F5D-49DB-A01C-75D0CD20F5E5}" destId="{DB17EC98-638C-442A-B882-98D0F7B41218}" srcOrd="0" destOrd="0" parTransId="{2B469D53-A17C-466B-9062-8279D7136F66}" sibTransId="{5FDC9D5A-2C97-4971-BA2C-FE7219617919}"/>
    <dgm:cxn modelId="{486B07CF-8887-4208-8EB1-08ED30751C96}" type="presOf" srcId="{4400992E-83B9-4284-A7A6-C60029916083}" destId="{4D135479-ED18-4880-8FDC-3133C1CD8934}" srcOrd="0" destOrd="0" presId="urn:microsoft.com/office/officeart/2005/8/layout/default"/>
    <dgm:cxn modelId="{8D81D3D0-94DB-4474-8E4B-DAF387089C07}" type="presOf" srcId="{98FF6544-60E9-4178-AE5E-FA7FFE615587}" destId="{629EA6A6-6E6B-4A17-B506-BD12BCC7D567}" srcOrd="0" destOrd="0" presId="urn:microsoft.com/office/officeart/2005/8/layout/default"/>
    <dgm:cxn modelId="{E6D1F3DE-8616-4C92-96E4-257E85DB1C01}" type="presOf" srcId="{6FFA5C81-A93D-49E2-98EF-CE9F8EB070AB}" destId="{BABF8B66-E28F-4256-ACBE-636C72654153}" srcOrd="0" destOrd="0" presId="urn:microsoft.com/office/officeart/2005/8/layout/default"/>
    <dgm:cxn modelId="{1FD710E3-A804-4DB1-9DB0-B27571E188F7}" srcId="{B5BA0699-3F5D-49DB-A01C-75D0CD20F5E5}" destId="{D8868D73-ECD2-461C-B53B-B0FAFF2A2734}" srcOrd="5" destOrd="0" parTransId="{69D501A7-AA47-424F-B8E9-F28551378925}" sibTransId="{B94B91BF-E186-4351-9685-27FB767D0A5D}"/>
    <dgm:cxn modelId="{D2450EEE-1627-4BB0-9889-389D850BADC7}" type="presOf" srcId="{9AC211AD-09D1-431F-A039-27C0508D71AA}" destId="{CE508EFA-C276-4EA4-A95B-1839B1F93B99}" srcOrd="0" destOrd="0" presId="urn:microsoft.com/office/officeart/2005/8/layout/default"/>
    <dgm:cxn modelId="{BC303AF3-58AC-4082-A6D6-6F28F1BF8C8B}" srcId="{B5BA0699-3F5D-49DB-A01C-75D0CD20F5E5}" destId="{C674F47F-DFD4-4E10-8AC2-AF48AD009A2A}" srcOrd="2" destOrd="0" parTransId="{101124C8-C3E1-4FF6-9BBB-9356A8B92298}" sibTransId="{C848B889-D1F1-4426-B684-B351D0F144C8}"/>
    <dgm:cxn modelId="{6AD155FF-1C53-4B67-AFC8-7399D4DCE78C}" srcId="{B5BA0699-3F5D-49DB-A01C-75D0CD20F5E5}" destId="{CE2539DD-D8B2-496E-BD44-6955031FEEA8}" srcOrd="3" destOrd="0" parTransId="{C722981F-56DF-4CA2-B5DF-33EB87103AA0}" sibTransId="{2D9AAE3B-9E35-4D4A-AA58-7075941FC35C}"/>
    <dgm:cxn modelId="{48889826-24F4-4A5B-85C5-A0119C9B99F7}" type="presParOf" srcId="{F2261D06-E15A-4DBD-8584-5E7C5F799F78}" destId="{6C0B5256-F411-4063-B1CD-FB2CF3E481E8}" srcOrd="0" destOrd="0" presId="urn:microsoft.com/office/officeart/2005/8/layout/default"/>
    <dgm:cxn modelId="{04C65C12-664C-4982-8470-E8A646BA0318}" type="presParOf" srcId="{F2261D06-E15A-4DBD-8584-5E7C5F799F78}" destId="{4557F4B3-9B26-4098-930A-58549301D600}" srcOrd="1" destOrd="0" presId="urn:microsoft.com/office/officeart/2005/8/layout/default"/>
    <dgm:cxn modelId="{37374FBD-9757-4B63-961B-6179641859C9}" type="presParOf" srcId="{F2261D06-E15A-4DBD-8584-5E7C5F799F78}" destId="{9AE68AE2-5AD4-406E-9E0A-97E96294F6D7}" srcOrd="2" destOrd="0" presId="urn:microsoft.com/office/officeart/2005/8/layout/default"/>
    <dgm:cxn modelId="{9F02FA8F-1326-42BA-807E-FDF9A2DAA22E}" type="presParOf" srcId="{F2261D06-E15A-4DBD-8584-5E7C5F799F78}" destId="{EA42E99C-8356-40D5-8D26-802EABCF60CA}" srcOrd="3" destOrd="0" presId="urn:microsoft.com/office/officeart/2005/8/layout/default"/>
    <dgm:cxn modelId="{3C92D31F-5BF1-4F6E-B080-A5CE2B6A56A4}" type="presParOf" srcId="{F2261D06-E15A-4DBD-8584-5E7C5F799F78}" destId="{7A9B9EEE-681F-4D87-87AA-8ADD0D6330C1}" srcOrd="4" destOrd="0" presId="urn:microsoft.com/office/officeart/2005/8/layout/default"/>
    <dgm:cxn modelId="{2600E40E-877C-459D-86DF-32C3BB33D50B}" type="presParOf" srcId="{F2261D06-E15A-4DBD-8584-5E7C5F799F78}" destId="{0B067E77-CEEC-4273-B527-F8323AE00565}" srcOrd="5" destOrd="0" presId="urn:microsoft.com/office/officeart/2005/8/layout/default"/>
    <dgm:cxn modelId="{F261D701-D923-4C0F-9F24-39D23DA9CBE2}" type="presParOf" srcId="{F2261D06-E15A-4DBD-8584-5E7C5F799F78}" destId="{35853A19-A664-4663-AA8A-C11281135A39}" srcOrd="6" destOrd="0" presId="urn:microsoft.com/office/officeart/2005/8/layout/default"/>
    <dgm:cxn modelId="{3FFDB170-9C50-46A4-AE6B-890EF418BE85}" type="presParOf" srcId="{F2261D06-E15A-4DBD-8584-5E7C5F799F78}" destId="{E0B0F32A-5CEF-44A3-8C32-38CD3241DC3A}" srcOrd="7" destOrd="0" presId="urn:microsoft.com/office/officeart/2005/8/layout/default"/>
    <dgm:cxn modelId="{B332F798-D5E4-4AF6-B3CD-F9A1CBE1259A}" type="presParOf" srcId="{F2261D06-E15A-4DBD-8584-5E7C5F799F78}" destId="{116AECC7-8912-4907-B91B-C6A99A64C1B9}" srcOrd="8" destOrd="0" presId="urn:microsoft.com/office/officeart/2005/8/layout/default"/>
    <dgm:cxn modelId="{DFBA2458-B9D9-4B8E-BD35-92E557620B99}" type="presParOf" srcId="{F2261D06-E15A-4DBD-8584-5E7C5F799F78}" destId="{4990A794-FA02-4416-A7DE-60D1F183AD3F}" srcOrd="9" destOrd="0" presId="urn:microsoft.com/office/officeart/2005/8/layout/default"/>
    <dgm:cxn modelId="{A43BEC27-8C9D-4C2E-BF44-95B838D1E5DE}" type="presParOf" srcId="{F2261D06-E15A-4DBD-8584-5E7C5F799F78}" destId="{1190E349-2DF5-4DC8-9475-09339580C299}" srcOrd="10" destOrd="0" presId="urn:microsoft.com/office/officeart/2005/8/layout/default"/>
    <dgm:cxn modelId="{A2C9EAF3-A844-4C2C-93A4-AB252F81A995}" type="presParOf" srcId="{F2261D06-E15A-4DBD-8584-5E7C5F799F78}" destId="{2664D459-CDF1-4826-905A-5AC6E0AB39E8}" srcOrd="11" destOrd="0" presId="urn:microsoft.com/office/officeart/2005/8/layout/default"/>
    <dgm:cxn modelId="{4165025C-EEA9-494C-B1E4-E1D67A5CEB3A}" type="presParOf" srcId="{F2261D06-E15A-4DBD-8584-5E7C5F799F78}" destId="{629EA6A6-6E6B-4A17-B506-BD12BCC7D567}" srcOrd="12" destOrd="0" presId="urn:microsoft.com/office/officeart/2005/8/layout/default"/>
    <dgm:cxn modelId="{A5F8DA47-6C22-4837-AB45-5FFF61134E16}" type="presParOf" srcId="{F2261D06-E15A-4DBD-8584-5E7C5F799F78}" destId="{711816D0-F898-46F7-9CDC-EA3CD3EDF302}" srcOrd="13" destOrd="0" presId="urn:microsoft.com/office/officeart/2005/8/layout/default"/>
    <dgm:cxn modelId="{BF32EBB0-7FAC-4908-8514-431E0D38C36E}" type="presParOf" srcId="{F2261D06-E15A-4DBD-8584-5E7C5F799F78}" destId="{98C000EB-2F50-44E8-94FD-B010944B083B}" srcOrd="14" destOrd="0" presId="urn:microsoft.com/office/officeart/2005/8/layout/default"/>
    <dgm:cxn modelId="{B7F78AAD-0A2C-406F-8069-DC8CDFC6F538}" type="presParOf" srcId="{F2261D06-E15A-4DBD-8584-5E7C5F799F78}" destId="{9699A02D-5703-43AF-AC76-10DCBD9A50FC}" srcOrd="15" destOrd="0" presId="urn:microsoft.com/office/officeart/2005/8/layout/default"/>
    <dgm:cxn modelId="{F8D224C3-31D2-490D-9AC4-8D53CDCC7490}" type="presParOf" srcId="{F2261D06-E15A-4DBD-8584-5E7C5F799F78}" destId="{4D135479-ED18-4880-8FDC-3133C1CD8934}" srcOrd="16" destOrd="0" presId="urn:microsoft.com/office/officeart/2005/8/layout/default"/>
    <dgm:cxn modelId="{3E9F59D0-C4C8-4A2E-B443-5DA3616C731B}" type="presParOf" srcId="{F2261D06-E15A-4DBD-8584-5E7C5F799F78}" destId="{184CBC73-EDD2-42FF-B655-AC066CD2D48E}" srcOrd="17" destOrd="0" presId="urn:microsoft.com/office/officeart/2005/8/layout/default"/>
    <dgm:cxn modelId="{F83AE828-DDE9-408F-BA70-E857AF9F3A2A}" type="presParOf" srcId="{F2261D06-E15A-4DBD-8584-5E7C5F799F78}" destId="{6696FDB8-BD40-4B97-B1D9-ADF53177EEAE}" srcOrd="18" destOrd="0" presId="urn:microsoft.com/office/officeart/2005/8/layout/default"/>
    <dgm:cxn modelId="{922EADF3-2B00-42A2-B59F-B5D0213EC9D0}" type="presParOf" srcId="{F2261D06-E15A-4DBD-8584-5E7C5F799F78}" destId="{6A2B92FC-34CE-4D73-9FA3-2C2E52680463}" srcOrd="19" destOrd="0" presId="urn:microsoft.com/office/officeart/2005/8/layout/default"/>
    <dgm:cxn modelId="{48D488AB-8405-4E83-AD18-854D9D1CE3FC}" type="presParOf" srcId="{F2261D06-E15A-4DBD-8584-5E7C5F799F78}" destId="{57C7B6A2-B4D6-40FE-8240-7B288E815AD3}" srcOrd="20" destOrd="0" presId="urn:microsoft.com/office/officeart/2005/8/layout/default"/>
    <dgm:cxn modelId="{BCCD10A5-4E25-4433-B376-FDC4751E1721}" type="presParOf" srcId="{F2261D06-E15A-4DBD-8584-5E7C5F799F78}" destId="{73E03091-5BAD-403F-93A3-56F15EF38821}" srcOrd="21" destOrd="0" presId="urn:microsoft.com/office/officeart/2005/8/layout/default"/>
    <dgm:cxn modelId="{2F245E37-4194-4D9D-A197-944623C51383}" type="presParOf" srcId="{F2261D06-E15A-4DBD-8584-5E7C5F799F78}" destId="{5B9E15D8-C810-4FFE-8B0B-457A581A7F86}" srcOrd="22" destOrd="0" presId="urn:microsoft.com/office/officeart/2005/8/layout/default"/>
    <dgm:cxn modelId="{D7F48D4F-542F-4E67-BADA-C0DEDFCD319A}" type="presParOf" srcId="{F2261D06-E15A-4DBD-8584-5E7C5F799F78}" destId="{D7FBD268-1601-4D08-9E06-5CC453767FC1}" srcOrd="23" destOrd="0" presId="urn:microsoft.com/office/officeart/2005/8/layout/default"/>
    <dgm:cxn modelId="{B097D088-188C-45A2-8275-17BC452DBDB6}" type="presParOf" srcId="{F2261D06-E15A-4DBD-8584-5E7C5F799F78}" destId="{BABF8B66-E28F-4256-ACBE-636C72654153}" srcOrd="24" destOrd="0" presId="urn:microsoft.com/office/officeart/2005/8/layout/default"/>
    <dgm:cxn modelId="{FD8D3C41-19CC-4BA6-8D1F-6469C86D7864}" type="presParOf" srcId="{F2261D06-E15A-4DBD-8584-5E7C5F799F78}" destId="{2F7F140B-6473-4597-9237-85A1B6B60964}" srcOrd="25" destOrd="0" presId="urn:microsoft.com/office/officeart/2005/8/layout/default"/>
    <dgm:cxn modelId="{AFF78831-B6C8-4446-9B32-F51FDCAA34A5}" type="presParOf" srcId="{F2261D06-E15A-4DBD-8584-5E7C5F799F78}" destId="{ADB4F301-8B6C-4D40-8B90-E8F5E3D3B2A0}" srcOrd="26" destOrd="0" presId="urn:microsoft.com/office/officeart/2005/8/layout/default"/>
    <dgm:cxn modelId="{9B7C7F09-8185-4E1A-BFD0-7F2DE31EA1B8}" type="presParOf" srcId="{F2261D06-E15A-4DBD-8584-5E7C5F799F78}" destId="{9294F4A8-8E54-4EE0-8BA4-14503F2BD73D}" srcOrd="27" destOrd="0" presId="urn:microsoft.com/office/officeart/2005/8/layout/default"/>
    <dgm:cxn modelId="{B557E2BA-7A2A-4E36-8246-0E53F1EB6758}" type="presParOf" srcId="{F2261D06-E15A-4DBD-8584-5E7C5F799F78}" destId="{92A67F97-2EDA-4240-8428-E81A68FD305C}" srcOrd="28" destOrd="0" presId="urn:microsoft.com/office/officeart/2005/8/layout/default"/>
    <dgm:cxn modelId="{AFA20EE5-F97D-4365-BFA7-E86FB3FE5872}" type="presParOf" srcId="{F2261D06-E15A-4DBD-8584-5E7C5F799F78}" destId="{29C00790-950A-48D3-98A1-8F24FA4A5EF8}" srcOrd="29" destOrd="0" presId="urn:microsoft.com/office/officeart/2005/8/layout/default"/>
    <dgm:cxn modelId="{3AB6CF7E-2D8A-41A5-8498-0E6AB9BCA1B8}" type="presParOf" srcId="{F2261D06-E15A-4DBD-8584-5E7C5F799F78}" destId="{3040F459-44BB-4475-B104-3869B171BFDD}" srcOrd="30" destOrd="0" presId="urn:microsoft.com/office/officeart/2005/8/layout/default"/>
    <dgm:cxn modelId="{836408E4-EEF0-48C2-BE0C-0ABF09225E54}" type="presParOf" srcId="{F2261D06-E15A-4DBD-8584-5E7C5F799F78}" destId="{58679F3E-B688-47F0-BCAB-9F51D8FB75BD}" srcOrd="31" destOrd="0" presId="urn:microsoft.com/office/officeart/2005/8/layout/default"/>
    <dgm:cxn modelId="{22C0B05C-BEFE-456F-A529-41A0DA91211F}" type="presParOf" srcId="{F2261D06-E15A-4DBD-8584-5E7C5F799F78}" destId="{CE508EFA-C276-4EA4-A95B-1839B1F93B99}" srcOrd="32" destOrd="0" presId="urn:microsoft.com/office/officeart/2005/8/layout/default"/>
    <dgm:cxn modelId="{E7415925-8760-486A-9A3B-17D9988DD96E}" type="presParOf" srcId="{F2261D06-E15A-4DBD-8584-5E7C5F799F78}" destId="{F4C61B53-0AAB-4807-92FD-6D174A221CED}" srcOrd="33" destOrd="0" presId="urn:microsoft.com/office/officeart/2005/8/layout/default"/>
    <dgm:cxn modelId="{FB769F77-A422-43FA-8B0D-C91F1731308B}" type="presParOf" srcId="{F2261D06-E15A-4DBD-8584-5E7C5F799F78}" destId="{DCEC677A-1500-4679-9F38-D72971D0EAA5}" srcOrd="34" destOrd="0" presId="urn:microsoft.com/office/officeart/2005/8/layout/default"/>
    <dgm:cxn modelId="{AA37D3D2-2B68-4ACE-8070-7C817CF23292}" type="presParOf" srcId="{F2261D06-E15A-4DBD-8584-5E7C5F799F78}" destId="{A4F49E1D-2667-4057-8617-35789923D218}" srcOrd="35" destOrd="0" presId="urn:microsoft.com/office/officeart/2005/8/layout/default"/>
    <dgm:cxn modelId="{58D697A3-1CE7-49C3-AA6B-EE503E0AE4E4}" type="presParOf" srcId="{F2261D06-E15A-4DBD-8584-5E7C5F799F78}" destId="{C5A881A4-3D31-43F0-B2E4-EF92FC660DEA}" srcOrd="36" destOrd="0" presId="urn:microsoft.com/office/officeart/2005/8/layout/default"/>
    <dgm:cxn modelId="{CFAA6BB6-8DFF-436C-933C-F9DDA05EE324}" type="presParOf" srcId="{F2261D06-E15A-4DBD-8584-5E7C5F799F78}" destId="{D2A8B0CE-93C3-4BDB-8C63-12C3DCAD2044}" srcOrd="37" destOrd="0" presId="urn:microsoft.com/office/officeart/2005/8/layout/default"/>
    <dgm:cxn modelId="{DAF64027-3053-4D49-8CB4-064B930E9086}" type="presParOf" srcId="{F2261D06-E15A-4DBD-8584-5E7C5F799F78}" destId="{41949980-99CF-40D9-AD70-FD072FE26AC0}" srcOrd="3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0B5256-F411-4063-B1CD-FB2CF3E481E8}">
      <dsp:nvSpPr>
        <dsp:cNvPr id="0" name=""/>
        <dsp:cNvSpPr/>
      </dsp:nvSpPr>
      <dsp:spPr>
        <a:xfrm>
          <a:off x="159510" y="1625"/>
          <a:ext cx="1112402" cy="667441"/>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ts val="0"/>
            </a:spcAft>
            <a:buNone/>
          </a:pPr>
          <a:r>
            <a:rPr lang="en-US" sz="1100" kern="1200">
              <a:latin typeface="Franklin Gothic Demi Cond" panose="020B0706030402020204" pitchFamily="34" charset="0"/>
            </a:rPr>
            <a:t>Certified Peer Recovery Coach</a:t>
          </a:r>
        </a:p>
      </dsp:txBody>
      <dsp:txXfrm>
        <a:off x="159510" y="1625"/>
        <a:ext cx="1112402" cy="667441"/>
      </dsp:txXfrm>
    </dsp:sp>
    <dsp:sp modelId="{9AE68AE2-5AD4-406E-9E0A-97E96294F6D7}">
      <dsp:nvSpPr>
        <dsp:cNvPr id="0" name=""/>
        <dsp:cNvSpPr/>
      </dsp:nvSpPr>
      <dsp:spPr>
        <a:xfrm>
          <a:off x="1383153" y="1625"/>
          <a:ext cx="1112402" cy="667441"/>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ts val="0"/>
            </a:spcAft>
            <a:buNone/>
          </a:pPr>
          <a:r>
            <a:rPr lang="en-US" sz="1100" kern="1200" dirty="0">
              <a:latin typeface="Franklin Gothic Demi Cond" panose="020B0706030402020204" pitchFamily="34" charset="0"/>
            </a:rPr>
            <a:t>Recovery Education Classes</a:t>
          </a:r>
        </a:p>
      </dsp:txBody>
      <dsp:txXfrm>
        <a:off x="1383153" y="1625"/>
        <a:ext cx="1112402" cy="667441"/>
      </dsp:txXfrm>
    </dsp:sp>
    <dsp:sp modelId="{7A9B9EEE-681F-4D87-87AA-8ADD0D6330C1}">
      <dsp:nvSpPr>
        <dsp:cNvPr id="0" name=""/>
        <dsp:cNvSpPr/>
      </dsp:nvSpPr>
      <dsp:spPr>
        <a:xfrm>
          <a:off x="2606795" y="1625"/>
          <a:ext cx="1112402" cy="667441"/>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ts val="0"/>
            </a:spcAft>
            <a:buNone/>
          </a:pPr>
          <a:r>
            <a:rPr lang="en-US" sz="1100" kern="1200" dirty="0">
              <a:latin typeface="Franklin Gothic Demi Cond" panose="020B0706030402020204" pitchFamily="34" charset="0"/>
            </a:rPr>
            <a:t>Recovery Advocacy &amp; Education</a:t>
          </a:r>
        </a:p>
      </dsp:txBody>
      <dsp:txXfrm>
        <a:off x="2606795" y="1625"/>
        <a:ext cx="1112402" cy="667441"/>
      </dsp:txXfrm>
    </dsp:sp>
    <dsp:sp modelId="{35853A19-A664-4663-AA8A-C11281135A39}">
      <dsp:nvSpPr>
        <dsp:cNvPr id="0" name=""/>
        <dsp:cNvSpPr/>
      </dsp:nvSpPr>
      <dsp:spPr>
        <a:xfrm>
          <a:off x="3830438" y="1625"/>
          <a:ext cx="1112402" cy="667441"/>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ts val="0"/>
            </a:spcAft>
            <a:buNone/>
          </a:pPr>
          <a:r>
            <a:rPr lang="en-US" sz="1100" kern="1200">
              <a:latin typeface="Franklin Gothic Demi Cond" panose="020B0706030402020204" pitchFamily="34" charset="0"/>
            </a:rPr>
            <a:t>Monthly Newsletter</a:t>
          </a:r>
        </a:p>
      </dsp:txBody>
      <dsp:txXfrm>
        <a:off x="3830438" y="1625"/>
        <a:ext cx="1112402" cy="667441"/>
      </dsp:txXfrm>
    </dsp:sp>
    <dsp:sp modelId="{116AECC7-8912-4907-B91B-C6A99A64C1B9}">
      <dsp:nvSpPr>
        <dsp:cNvPr id="0" name=""/>
        <dsp:cNvSpPr/>
      </dsp:nvSpPr>
      <dsp:spPr>
        <a:xfrm>
          <a:off x="159510" y="780307"/>
          <a:ext cx="1112402" cy="667441"/>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ts val="0"/>
            </a:spcAft>
            <a:buNone/>
          </a:pPr>
          <a:r>
            <a:rPr lang="en-US" sz="1100" kern="1200" dirty="0">
              <a:latin typeface="Franklin Gothic Demi Cond" panose="020B0706030402020204" pitchFamily="34" charset="0"/>
            </a:rPr>
            <a:t>Tuesday Talks Podcast</a:t>
          </a:r>
        </a:p>
      </dsp:txBody>
      <dsp:txXfrm>
        <a:off x="159510" y="780307"/>
        <a:ext cx="1112402" cy="667441"/>
      </dsp:txXfrm>
    </dsp:sp>
    <dsp:sp modelId="{1190E349-2DF5-4DC8-9475-09339580C299}">
      <dsp:nvSpPr>
        <dsp:cNvPr id="0" name=""/>
        <dsp:cNvSpPr/>
      </dsp:nvSpPr>
      <dsp:spPr>
        <a:xfrm>
          <a:off x="1383153" y="780307"/>
          <a:ext cx="1112402" cy="667441"/>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ts val="0"/>
            </a:spcAft>
            <a:buNone/>
          </a:pPr>
          <a:r>
            <a:rPr lang="en-US" sz="1100" kern="1200" dirty="0">
              <a:latin typeface="Franklin Gothic Demi Cond" panose="020B0706030402020204" pitchFamily="34" charset="0"/>
            </a:rPr>
            <a:t>Employment Support</a:t>
          </a:r>
        </a:p>
      </dsp:txBody>
      <dsp:txXfrm>
        <a:off x="1383153" y="780307"/>
        <a:ext cx="1112402" cy="667441"/>
      </dsp:txXfrm>
    </dsp:sp>
    <dsp:sp modelId="{629EA6A6-6E6B-4A17-B506-BD12BCC7D567}">
      <dsp:nvSpPr>
        <dsp:cNvPr id="0" name=""/>
        <dsp:cNvSpPr/>
      </dsp:nvSpPr>
      <dsp:spPr>
        <a:xfrm>
          <a:off x="2606795" y="780307"/>
          <a:ext cx="1112402" cy="667441"/>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ts val="0"/>
            </a:spcAft>
            <a:buNone/>
          </a:pPr>
          <a:r>
            <a:rPr lang="en-US" sz="1100" kern="1200">
              <a:latin typeface="Franklin Gothic Demi Cond" panose="020B0706030402020204" pitchFamily="34" charset="0"/>
            </a:rPr>
            <a:t>Community Service Opportunities</a:t>
          </a:r>
        </a:p>
      </dsp:txBody>
      <dsp:txXfrm>
        <a:off x="2606795" y="780307"/>
        <a:ext cx="1112402" cy="667441"/>
      </dsp:txXfrm>
    </dsp:sp>
    <dsp:sp modelId="{98C000EB-2F50-44E8-94FD-B010944B083B}">
      <dsp:nvSpPr>
        <dsp:cNvPr id="0" name=""/>
        <dsp:cNvSpPr/>
      </dsp:nvSpPr>
      <dsp:spPr>
        <a:xfrm>
          <a:off x="3830438" y="780307"/>
          <a:ext cx="1112402" cy="667441"/>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ts val="0"/>
            </a:spcAft>
            <a:buNone/>
          </a:pPr>
          <a:r>
            <a:rPr lang="en-US" sz="1100" kern="1200" dirty="0">
              <a:latin typeface="Franklin Gothic Demi Cond" panose="020B0706030402020204" pitchFamily="34" charset="0"/>
            </a:rPr>
            <a:t>Affinity Grouping</a:t>
          </a:r>
        </a:p>
      </dsp:txBody>
      <dsp:txXfrm>
        <a:off x="3830438" y="780307"/>
        <a:ext cx="1112402" cy="667441"/>
      </dsp:txXfrm>
    </dsp:sp>
    <dsp:sp modelId="{4D135479-ED18-4880-8FDC-3133C1CD8934}">
      <dsp:nvSpPr>
        <dsp:cNvPr id="0" name=""/>
        <dsp:cNvSpPr/>
      </dsp:nvSpPr>
      <dsp:spPr>
        <a:xfrm>
          <a:off x="159510" y="1558988"/>
          <a:ext cx="1112402" cy="667441"/>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ts val="0"/>
            </a:spcAft>
            <a:buNone/>
          </a:pPr>
          <a:r>
            <a:rPr lang="en-US" sz="1100" kern="1200" dirty="0">
              <a:latin typeface="Franklin Gothic Demi Cond" panose="020B0706030402020204" pitchFamily="34" charset="0"/>
            </a:rPr>
            <a:t>Pro-Social Events</a:t>
          </a:r>
        </a:p>
      </dsp:txBody>
      <dsp:txXfrm>
        <a:off x="159510" y="1558988"/>
        <a:ext cx="1112402" cy="667441"/>
      </dsp:txXfrm>
    </dsp:sp>
    <dsp:sp modelId="{6696FDB8-BD40-4B97-B1D9-ADF53177EEAE}">
      <dsp:nvSpPr>
        <dsp:cNvPr id="0" name=""/>
        <dsp:cNvSpPr/>
      </dsp:nvSpPr>
      <dsp:spPr>
        <a:xfrm>
          <a:off x="1383153" y="1558988"/>
          <a:ext cx="1112402" cy="667441"/>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ts val="0"/>
            </a:spcAft>
            <a:buNone/>
          </a:pPr>
          <a:r>
            <a:rPr lang="en-US" sz="1100" kern="1200" dirty="0">
              <a:latin typeface="Franklin Gothic Demi Cond" panose="020B0706030402020204" pitchFamily="34" charset="0"/>
            </a:rPr>
            <a:t>Sober Housing </a:t>
          </a:r>
        </a:p>
      </dsp:txBody>
      <dsp:txXfrm>
        <a:off x="1383153" y="1558988"/>
        <a:ext cx="1112402" cy="667441"/>
      </dsp:txXfrm>
    </dsp:sp>
    <dsp:sp modelId="{57C7B6A2-B4D6-40FE-8240-7B288E815AD3}">
      <dsp:nvSpPr>
        <dsp:cNvPr id="0" name=""/>
        <dsp:cNvSpPr/>
      </dsp:nvSpPr>
      <dsp:spPr>
        <a:xfrm>
          <a:off x="2606795" y="1558988"/>
          <a:ext cx="1112402" cy="667441"/>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ts val="0"/>
            </a:spcAft>
            <a:buNone/>
          </a:pPr>
          <a:r>
            <a:rPr lang="en-US" sz="1100" kern="1200" dirty="0">
              <a:latin typeface="Franklin Gothic Demi Cond" panose="020B0706030402020204" pitchFamily="34" charset="0"/>
            </a:rPr>
            <a:t>Safe Passage Initiative </a:t>
          </a:r>
        </a:p>
      </dsp:txBody>
      <dsp:txXfrm>
        <a:off x="2606795" y="1558988"/>
        <a:ext cx="1112402" cy="667441"/>
      </dsp:txXfrm>
    </dsp:sp>
    <dsp:sp modelId="{5B9E15D8-C810-4FFE-8B0B-457A581A7F86}">
      <dsp:nvSpPr>
        <dsp:cNvPr id="0" name=""/>
        <dsp:cNvSpPr/>
      </dsp:nvSpPr>
      <dsp:spPr>
        <a:xfrm>
          <a:off x="3830438" y="1558988"/>
          <a:ext cx="1112402" cy="667441"/>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ts val="0"/>
            </a:spcAft>
            <a:buNone/>
          </a:pPr>
          <a:r>
            <a:rPr lang="en-US" sz="1100" kern="1200" dirty="0">
              <a:latin typeface="Franklin Gothic Demi Cond" panose="020B0706030402020204" pitchFamily="34" charset="0"/>
            </a:rPr>
            <a:t>Detox and Residential Treatment Placement </a:t>
          </a:r>
        </a:p>
      </dsp:txBody>
      <dsp:txXfrm>
        <a:off x="3830438" y="1558988"/>
        <a:ext cx="1112402" cy="667441"/>
      </dsp:txXfrm>
    </dsp:sp>
    <dsp:sp modelId="{BABF8B66-E28F-4256-ACBE-636C72654153}">
      <dsp:nvSpPr>
        <dsp:cNvPr id="0" name=""/>
        <dsp:cNvSpPr/>
      </dsp:nvSpPr>
      <dsp:spPr>
        <a:xfrm>
          <a:off x="159510" y="2337670"/>
          <a:ext cx="1112402" cy="667441"/>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ts val="0"/>
            </a:spcAft>
            <a:buNone/>
          </a:pPr>
          <a:r>
            <a:rPr lang="en-US" sz="1100" kern="1200" dirty="0">
              <a:latin typeface="Franklin Gothic Demi Cond" panose="020B0706030402020204" pitchFamily="34" charset="0"/>
            </a:rPr>
            <a:t>Meeting Support and Promotion</a:t>
          </a:r>
        </a:p>
      </dsp:txBody>
      <dsp:txXfrm>
        <a:off x="159510" y="2337670"/>
        <a:ext cx="1112402" cy="667441"/>
      </dsp:txXfrm>
    </dsp:sp>
    <dsp:sp modelId="{ADB4F301-8B6C-4D40-8B90-E8F5E3D3B2A0}">
      <dsp:nvSpPr>
        <dsp:cNvPr id="0" name=""/>
        <dsp:cNvSpPr/>
      </dsp:nvSpPr>
      <dsp:spPr>
        <a:xfrm>
          <a:off x="1383153" y="2337670"/>
          <a:ext cx="1112402" cy="667441"/>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ts val="0"/>
            </a:spcAft>
            <a:buNone/>
          </a:pPr>
          <a:r>
            <a:rPr lang="en-US" sz="1100" kern="1200">
              <a:latin typeface="Franklin Gothic Demi Cond" panose="020B0706030402020204" pitchFamily="34" charset="0"/>
            </a:rPr>
            <a:t>Crisis Intervention</a:t>
          </a:r>
        </a:p>
      </dsp:txBody>
      <dsp:txXfrm>
        <a:off x="1383153" y="2337670"/>
        <a:ext cx="1112402" cy="667441"/>
      </dsp:txXfrm>
    </dsp:sp>
    <dsp:sp modelId="{92A67F97-2EDA-4240-8428-E81A68FD305C}">
      <dsp:nvSpPr>
        <dsp:cNvPr id="0" name=""/>
        <dsp:cNvSpPr/>
      </dsp:nvSpPr>
      <dsp:spPr>
        <a:xfrm>
          <a:off x="2606795" y="2337670"/>
          <a:ext cx="1112402" cy="667441"/>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ts val="0"/>
            </a:spcAft>
            <a:buNone/>
          </a:pPr>
          <a:r>
            <a:rPr lang="en-US" sz="1100" kern="1200">
              <a:latin typeface="Franklin Gothic Demi Cond" panose="020B0706030402020204" pitchFamily="34" charset="0"/>
            </a:rPr>
            <a:t>Recovery Capital Assessment</a:t>
          </a:r>
        </a:p>
      </dsp:txBody>
      <dsp:txXfrm>
        <a:off x="2606795" y="2337670"/>
        <a:ext cx="1112402" cy="667441"/>
      </dsp:txXfrm>
    </dsp:sp>
    <dsp:sp modelId="{3040F459-44BB-4475-B104-3869B171BFDD}">
      <dsp:nvSpPr>
        <dsp:cNvPr id="0" name=""/>
        <dsp:cNvSpPr/>
      </dsp:nvSpPr>
      <dsp:spPr>
        <a:xfrm>
          <a:off x="3830438" y="2337670"/>
          <a:ext cx="1112402" cy="667441"/>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ts val="0"/>
            </a:spcAft>
            <a:buNone/>
          </a:pPr>
          <a:r>
            <a:rPr lang="en-US" sz="1100" kern="1200" dirty="0">
              <a:latin typeface="Franklin Gothic Demi Cond" panose="020B0706030402020204" pitchFamily="34" charset="0"/>
            </a:rPr>
            <a:t>Public Education &amp; Trainings </a:t>
          </a:r>
        </a:p>
      </dsp:txBody>
      <dsp:txXfrm>
        <a:off x="3830438" y="2337670"/>
        <a:ext cx="1112402" cy="667441"/>
      </dsp:txXfrm>
    </dsp:sp>
    <dsp:sp modelId="{CE508EFA-C276-4EA4-A95B-1839B1F93B99}">
      <dsp:nvSpPr>
        <dsp:cNvPr id="0" name=""/>
        <dsp:cNvSpPr/>
      </dsp:nvSpPr>
      <dsp:spPr>
        <a:xfrm>
          <a:off x="159510" y="3116351"/>
          <a:ext cx="1112402" cy="667441"/>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ts val="0"/>
            </a:spcAft>
            <a:buNone/>
          </a:pPr>
          <a:r>
            <a:rPr lang="en-US" sz="1100" kern="1200" dirty="0">
              <a:latin typeface="Franklin Gothic Demi Cond" panose="020B0706030402020204" pitchFamily="34" charset="0"/>
            </a:rPr>
            <a:t>Recover-Con National Recovery Conference</a:t>
          </a:r>
        </a:p>
      </dsp:txBody>
      <dsp:txXfrm>
        <a:off x="159510" y="3116351"/>
        <a:ext cx="1112402" cy="667441"/>
      </dsp:txXfrm>
    </dsp:sp>
    <dsp:sp modelId="{DCEC677A-1500-4679-9F38-D72971D0EAA5}">
      <dsp:nvSpPr>
        <dsp:cNvPr id="0" name=""/>
        <dsp:cNvSpPr/>
      </dsp:nvSpPr>
      <dsp:spPr>
        <a:xfrm>
          <a:off x="1383153" y="3116351"/>
          <a:ext cx="1112402" cy="667441"/>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ts val="0"/>
            </a:spcAft>
            <a:buNone/>
          </a:pPr>
          <a:r>
            <a:rPr lang="en-US" sz="1100" kern="1200" dirty="0">
              <a:latin typeface="Franklin Gothic Demi Cond" panose="020B0706030402020204" pitchFamily="34" charset="0"/>
            </a:rPr>
            <a:t>Recovery Resource Navigator</a:t>
          </a:r>
        </a:p>
      </dsp:txBody>
      <dsp:txXfrm>
        <a:off x="1383153" y="3116351"/>
        <a:ext cx="1112402" cy="667441"/>
      </dsp:txXfrm>
    </dsp:sp>
    <dsp:sp modelId="{C5A881A4-3D31-43F0-B2E4-EF92FC660DEA}">
      <dsp:nvSpPr>
        <dsp:cNvPr id="0" name=""/>
        <dsp:cNvSpPr/>
      </dsp:nvSpPr>
      <dsp:spPr>
        <a:xfrm>
          <a:off x="2606795" y="3116351"/>
          <a:ext cx="1112402" cy="667441"/>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ts val="0"/>
            </a:spcAft>
            <a:buNone/>
          </a:pPr>
          <a:r>
            <a:rPr lang="en-US" sz="1100" kern="1200" dirty="0">
              <a:latin typeface="Franklin Gothic Demi Cond" panose="020B0706030402020204" pitchFamily="34" charset="0"/>
            </a:rPr>
            <a:t>Narcan Training</a:t>
          </a:r>
          <a:endParaRPr lang="en-US" sz="1100" kern="1200" dirty="0"/>
        </a:p>
      </dsp:txBody>
      <dsp:txXfrm>
        <a:off x="2606795" y="3116351"/>
        <a:ext cx="1112402" cy="667441"/>
      </dsp:txXfrm>
    </dsp:sp>
    <dsp:sp modelId="{41949980-99CF-40D9-AD70-FD072FE26AC0}">
      <dsp:nvSpPr>
        <dsp:cNvPr id="0" name=""/>
        <dsp:cNvSpPr/>
      </dsp:nvSpPr>
      <dsp:spPr>
        <a:xfrm>
          <a:off x="3830438" y="3116351"/>
          <a:ext cx="1112402" cy="667441"/>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ts val="0"/>
            </a:spcAft>
            <a:buNone/>
          </a:pPr>
          <a:r>
            <a:rPr lang="en-US" sz="1100" kern="1200">
              <a:latin typeface="Franklin Gothic Demi Cond" panose="020B0706030402020204" pitchFamily="34" charset="0"/>
            </a:rPr>
            <a:t>Recovery Friendly Workplace Illinois</a:t>
          </a:r>
        </a:p>
      </dsp:txBody>
      <dsp:txXfrm>
        <a:off x="3830438" y="3116351"/>
        <a:ext cx="1112402" cy="66744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9F6D9-4540-47BB-B8D9-1ECF1A9495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A8B7B4-561F-4C18-99EA-5C05BE6373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BBECEB-DBA5-4B50-8987-8892D9AA2706}"/>
              </a:ext>
            </a:extLst>
          </p:cNvPr>
          <p:cNvSpPr>
            <a:spLocks noGrp="1"/>
          </p:cNvSpPr>
          <p:nvPr>
            <p:ph type="dt" sz="half" idx="10"/>
          </p:nvPr>
        </p:nvSpPr>
        <p:spPr/>
        <p:txBody>
          <a:bodyPr/>
          <a:lstStyle/>
          <a:p>
            <a:fld id="{308DEBE9-5590-421D-9E65-34F73F5472A6}" type="datetimeFigureOut">
              <a:rPr lang="en-US" smtClean="0"/>
              <a:t>2/23/2022</a:t>
            </a:fld>
            <a:endParaRPr lang="en-US"/>
          </a:p>
        </p:txBody>
      </p:sp>
      <p:sp>
        <p:nvSpPr>
          <p:cNvPr id="5" name="Footer Placeholder 4">
            <a:extLst>
              <a:ext uri="{FF2B5EF4-FFF2-40B4-BE49-F238E27FC236}">
                <a16:creationId xmlns:a16="http://schemas.microsoft.com/office/drawing/2014/main" id="{75FF48C1-0C00-4D80-82EB-A4892A713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D18EBD-0366-46B4-AF62-20BE70E83762}"/>
              </a:ext>
            </a:extLst>
          </p:cNvPr>
          <p:cNvSpPr>
            <a:spLocks noGrp="1"/>
          </p:cNvSpPr>
          <p:nvPr>
            <p:ph type="sldNum" sz="quarter" idx="12"/>
          </p:nvPr>
        </p:nvSpPr>
        <p:spPr/>
        <p:txBody>
          <a:bodyPr/>
          <a:lstStyle/>
          <a:p>
            <a:fld id="{134D6985-6879-47F8-BBF4-9482F0201BC0}" type="slidenum">
              <a:rPr lang="en-US" smtClean="0"/>
              <a:t>‹#›</a:t>
            </a:fld>
            <a:endParaRPr lang="en-US"/>
          </a:p>
        </p:txBody>
      </p:sp>
    </p:spTree>
    <p:extLst>
      <p:ext uri="{BB962C8B-B14F-4D97-AF65-F5344CB8AC3E}">
        <p14:creationId xmlns:p14="http://schemas.microsoft.com/office/powerpoint/2010/main" val="2110788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BF5B3-77EE-4AAA-91B2-8A3245DC1E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C7BF87-96BF-44A5-AFCB-6F6F970A8A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A84D8F-C39E-47EE-89A9-9669C509ED50}"/>
              </a:ext>
            </a:extLst>
          </p:cNvPr>
          <p:cNvSpPr>
            <a:spLocks noGrp="1"/>
          </p:cNvSpPr>
          <p:nvPr>
            <p:ph type="dt" sz="half" idx="10"/>
          </p:nvPr>
        </p:nvSpPr>
        <p:spPr/>
        <p:txBody>
          <a:bodyPr/>
          <a:lstStyle/>
          <a:p>
            <a:fld id="{308DEBE9-5590-421D-9E65-34F73F5472A6}" type="datetimeFigureOut">
              <a:rPr lang="en-US" smtClean="0"/>
              <a:t>2/23/2022</a:t>
            </a:fld>
            <a:endParaRPr lang="en-US"/>
          </a:p>
        </p:txBody>
      </p:sp>
      <p:sp>
        <p:nvSpPr>
          <p:cNvPr id="5" name="Footer Placeholder 4">
            <a:extLst>
              <a:ext uri="{FF2B5EF4-FFF2-40B4-BE49-F238E27FC236}">
                <a16:creationId xmlns:a16="http://schemas.microsoft.com/office/drawing/2014/main" id="{9A1B5C75-4626-4E56-B4EE-4FBDFB0082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BCF5F2-84CD-44F0-86D4-F9D97519F5FA}"/>
              </a:ext>
            </a:extLst>
          </p:cNvPr>
          <p:cNvSpPr>
            <a:spLocks noGrp="1"/>
          </p:cNvSpPr>
          <p:nvPr>
            <p:ph type="sldNum" sz="quarter" idx="12"/>
          </p:nvPr>
        </p:nvSpPr>
        <p:spPr/>
        <p:txBody>
          <a:bodyPr/>
          <a:lstStyle/>
          <a:p>
            <a:fld id="{134D6985-6879-47F8-BBF4-9482F0201BC0}" type="slidenum">
              <a:rPr lang="en-US" smtClean="0"/>
              <a:t>‹#›</a:t>
            </a:fld>
            <a:endParaRPr lang="en-US"/>
          </a:p>
        </p:txBody>
      </p:sp>
    </p:spTree>
    <p:extLst>
      <p:ext uri="{BB962C8B-B14F-4D97-AF65-F5344CB8AC3E}">
        <p14:creationId xmlns:p14="http://schemas.microsoft.com/office/powerpoint/2010/main" val="3985880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E08BA2-70A5-4933-88DD-E0325D7337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A30E76-2145-4C68-8275-562A6D4162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88A516-0BD3-4E0A-A9C5-3CFE26470763}"/>
              </a:ext>
            </a:extLst>
          </p:cNvPr>
          <p:cNvSpPr>
            <a:spLocks noGrp="1"/>
          </p:cNvSpPr>
          <p:nvPr>
            <p:ph type="dt" sz="half" idx="10"/>
          </p:nvPr>
        </p:nvSpPr>
        <p:spPr/>
        <p:txBody>
          <a:bodyPr/>
          <a:lstStyle/>
          <a:p>
            <a:fld id="{308DEBE9-5590-421D-9E65-34F73F5472A6}" type="datetimeFigureOut">
              <a:rPr lang="en-US" smtClean="0"/>
              <a:t>2/23/2022</a:t>
            </a:fld>
            <a:endParaRPr lang="en-US"/>
          </a:p>
        </p:txBody>
      </p:sp>
      <p:sp>
        <p:nvSpPr>
          <p:cNvPr id="5" name="Footer Placeholder 4">
            <a:extLst>
              <a:ext uri="{FF2B5EF4-FFF2-40B4-BE49-F238E27FC236}">
                <a16:creationId xmlns:a16="http://schemas.microsoft.com/office/drawing/2014/main" id="{3ADAA23C-DE02-4AD2-A285-B74CBF12A0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58D285-A80F-4F6D-B553-B9B969CB67AF}"/>
              </a:ext>
            </a:extLst>
          </p:cNvPr>
          <p:cNvSpPr>
            <a:spLocks noGrp="1"/>
          </p:cNvSpPr>
          <p:nvPr>
            <p:ph type="sldNum" sz="quarter" idx="12"/>
          </p:nvPr>
        </p:nvSpPr>
        <p:spPr/>
        <p:txBody>
          <a:bodyPr/>
          <a:lstStyle/>
          <a:p>
            <a:fld id="{134D6985-6879-47F8-BBF4-9482F0201BC0}" type="slidenum">
              <a:rPr lang="en-US" smtClean="0"/>
              <a:t>‹#›</a:t>
            </a:fld>
            <a:endParaRPr lang="en-US"/>
          </a:p>
        </p:txBody>
      </p:sp>
    </p:spTree>
    <p:extLst>
      <p:ext uri="{BB962C8B-B14F-4D97-AF65-F5344CB8AC3E}">
        <p14:creationId xmlns:p14="http://schemas.microsoft.com/office/powerpoint/2010/main" val="313709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24C01-2D2B-4518-A783-9771AB65B7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6D1301-657F-4602-8A13-6D14F55203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B6D8C3-8EB3-4466-9A07-6DB5B30E978C}"/>
              </a:ext>
            </a:extLst>
          </p:cNvPr>
          <p:cNvSpPr>
            <a:spLocks noGrp="1"/>
          </p:cNvSpPr>
          <p:nvPr>
            <p:ph type="dt" sz="half" idx="10"/>
          </p:nvPr>
        </p:nvSpPr>
        <p:spPr/>
        <p:txBody>
          <a:bodyPr/>
          <a:lstStyle/>
          <a:p>
            <a:fld id="{308DEBE9-5590-421D-9E65-34F73F5472A6}" type="datetimeFigureOut">
              <a:rPr lang="en-US" smtClean="0"/>
              <a:t>2/23/2022</a:t>
            </a:fld>
            <a:endParaRPr lang="en-US"/>
          </a:p>
        </p:txBody>
      </p:sp>
      <p:sp>
        <p:nvSpPr>
          <p:cNvPr id="5" name="Footer Placeholder 4">
            <a:extLst>
              <a:ext uri="{FF2B5EF4-FFF2-40B4-BE49-F238E27FC236}">
                <a16:creationId xmlns:a16="http://schemas.microsoft.com/office/drawing/2014/main" id="{9C1B9445-E71D-45D0-ACB1-2647DA9227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8F5046-DC5B-4500-B344-87A1CE327035}"/>
              </a:ext>
            </a:extLst>
          </p:cNvPr>
          <p:cNvSpPr>
            <a:spLocks noGrp="1"/>
          </p:cNvSpPr>
          <p:nvPr>
            <p:ph type="sldNum" sz="quarter" idx="12"/>
          </p:nvPr>
        </p:nvSpPr>
        <p:spPr/>
        <p:txBody>
          <a:bodyPr/>
          <a:lstStyle/>
          <a:p>
            <a:fld id="{134D6985-6879-47F8-BBF4-9482F0201BC0}" type="slidenum">
              <a:rPr lang="en-US" smtClean="0"/>
              <a:t>‹#›</a:t>
            </a:fld>
            <a:endParaRPr lang="en-US"/>
          </a:p>
        </p:txBody>
      </p:sp>
    </p:spTree>
    <p:extLst>
      <p:ext uri="{BB962C8B-B14F-4D97-AF65-F5344CB8AC3E}">
        <p14:creationId xmlns:p14="http://schemas.microsoft.com/office/powerpoint/2010/main" val="2265102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5002D-E949-49C6-97A2-35187407D4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BE853A-D114-44FC-8399-4EE258B57A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248B01-26E2-49D1-BA31-3A853C580974}"/>
              </a:ext>
            </a:extLst>
          </p:cNvPr>
          <p:cNvSpPr>
            <a:spLocks noGrp="1"/>
          </p:cNvSpPr>
          <p:nvPr>
            <p:ph type="dt" sz="half" idx="10"/>
          </p:nvPr>
        </p:nvSpPr>
        <p:spPr/>
        <p:txBody>
          <a:bodyPr/>
          <a:lstStyle/>
          <a:p>
            <a:fld id="{308DEBE9-5590-421D-9E65-34F73F5472A6}" type="datetimeFigureOut">
              <a:rPr lang="en-US" smtClean="0"/>
              <a:t>2/23/2022</a:t>
            </a:fld>
            <a:endParaRPr lang="en-US"/>
          </a:p>
        </p:txBody>
      </p:sp>
      <p:sp>
        <p:nvSpPr>
          <p:cNvPr id="5" name="Footer Placeholder 4">
            <a:extLst>
              <a:ext uri="{FF2B5EF4-FFF2-40B4-BE49-F238E27FC236}">
                <a16:creationId xmlns:a16="http://schemas.microsoft.com/office/drawing/2014/main" id="{E6824DE7-6C6E-4C53-96DC-B1D37D1F68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F0A2AE-617F-477F-886B-DEE9654E9814}"/>
              </a:ext>
            </a:extLst>
          </p:cNvPr>
          <p:cNvSpPr>
            <a:spLocks noGrp="1"/>
          </p:cNvSpPr>
          <p:nvPr>
            <p:ph type="sldNum" sz="quarter" idx="12"/>
          </p:nvPr>
        </p:nvSpPr>
        <p:spPr/>
        <p:txBody>
          <a:bodyPr/>
          <a:lstStyle/>
          <a:p>
            <a:fld id="{134D6985-6879-47F8-BBF4-9482F0201BC0}" type="slidenum">
              <a:rPr lang="en-US" smtClean="0"/>
              <a:t>‹#›</a:t>
            </a:fld>
            <a:endParaRPr lang="en-US"/>
          </a:p>
        </p:txBody>
      </p:sp>
    </p:spTree>
    <p:extLst>
      <p:ext uri="{BB962C8B-B14F-4D97-AF65-F5344CB8AC3E}">
        <p14:creationId xmlns:p14="http://schemas.microsoft.com/office/powerpoint/2010/main" val="2913411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D052B-79F1-4D79-AB71-4B1CC9D39F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B48356-8B66-423C-87C6-0544A8949C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B77A0E-5AAC-4708-B5D5-D4852AF453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D642EC-7E37-4F04-A9DB-E0293613BCAD}"/>
              </a:ext>
            </a:extLst>
          </p:cNvPr>
          <p:cNvSpPr>
            <a:spLocks noGrp="1"/>
          </p:cNvSpPr>
          <p:nvPr>
            <p:ph type="dt" sz="half" idx="10"/>
          </p:nvPr>
        </p:nvSpPr>
        <p:spPr/>
        <p:txBody>
          <a:bodyPr/>
          <a:lstStyle/>
          <a:p>
            <a:fld id="{308DEBE9-5590-421D-9E65-34F73F5472A6}" type="datetimeFigureOut">
              <a:rPr lang="en-US" smtClean="0"/>
              <a:t>2/23/2022</a:t>
            </a:fld>
            <a:endParaRPr lang="en-US"/>
          </a:p>
        </p:txBody>
      </p:sp>
      <p:sp>
        <p:nvSpPr>
          <p:cNvPr id="6" name="Footer Placeholder 5">
            <a:extLst>
              <a:ext uri="{FF2B5EF4-FFF2-40B4-BE49-F238E27FC236}">
                <a16:creationId xmlns:a16="http://schemas.microsoft.com/office/drawing/2014/main" id="{468FAB1B-E4C9-464B-9632-B3E14B76A5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75FEAF-2117-44B0-BB68-C6E65F70280A}"/>
              </a:ext>
            </a:extLst>
          </p:cNvPr>
          <p:cNvSpPr>
            <a:spLocks noGrp="1"/>
          </p:cNvSpPr>
          <p:nvPr>
            <p:ph type="sldNum" sz="quarter" idx="12"/>
          </p:nvPr>
        </p:nvSpPr>
        <p:spPr/>
        <p:txBody>
          <a:bodyPr/>
          <a:lstStyle/>
          <a:p>
            <a:fld id="{134D6985-6879-47F8-BBF4-9482F0201BC0}" type="slidenum">
              <a:rPr lang="en-US" smtClean="0"/>
              <a:t>‹#›</a:t>
            </a:fld>
            <a:endParaRPr lang="en-US"/>
          </a:p>
        </p:txBody>
      </p:sp>
    </p:spTree>
    <p:extLst>
      <p:ext uri="{BB962C8B-B14F-4D97-AF65-F5344CB8AC3E}">
        <p14:creationId xmlns:p14="http://schemas.microsoft.com/office/powerpoint/2010/main" val="3085718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D9264-1698-467E-9848-A3C63E06048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4F5FF9-60DB-4694-88CB-D2DBCDA537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82BF57-55D7-4C19-96EA-395ACD94E0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7A877F-4387-4973-896E-05014D4DFE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768D34-2ABF-4738-A65F-AF1154BFE4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9365ED-DD45-4A62-9884-D5C90BD0FB84}"/>
              </a:ext>
            </a:extLst>
          </p:cNvPr>
          <p:cNvSpPr>
            <a:spLocks noGrp="1"/>
          </p:cNvSpPr>
          <p:nvPr>
            <p:ph type="dt" sz="half" idx="10"/>
          </p:nvPr>
        </p:nvSpPr>
        <p:spPr/>
        <p:txBody>
          <a:bodyPr/>
          <a:lstStyle/>
          <a:p>
            <a:fld id="{308DEBE9-5590-421D-9E65-34F73F5472A6}" type="datetimeFigureOut">
              <a:rPr lang="en-US" smtClean="0"/>
              <a:t>2/23/2022</a:t>
            </a:fld>
            <a:endParaRPr lang="en-US"/>
          </a:p>
        </p:txBody>
      </p:sp>
      <p:sp>
        <p:nvSpPr>
          <p:cNvPr id="8" name="Footer Placeholder 7">
            <a:extLst>
              <a:ext uri="{FF2B5EF4-FFF2-40B4-BE49-F238E27FC236}">
                <a16:creationId xmlns:a16="http://schemas.microsoft.com/office/drawing/2014/main" id="{76164D78-DCDC-43EE-A9DD-40FF7C9AB37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6E4BE0-6795-4C65-8CEE-42924737AF78}"/>
              </a:ext>
            </a:extLst>
          </p:cNvPr>
          <p:cNvSpPr>
            <a:spLocks noGrp="1"/>
          </p:cNvSpPr>
          <p:nvPr>
            <p:ph type="sldNum" sz="quarter" idx="12"/>
          </p:nvPr>
        </p:nvSpPr>
        <p:spPr/>
        <p:txBody>
          <a:bodyPr/>
          <a:lstStyle/>
          <a:p>
            <a:fld id="{134D6985-6879-47F8-BBF4-9482F0201BC0}" type="slidenum">
              <a:rPr lang="en-US" smtClean="0"/>
              <a:t>‹#›</a:t>
            </a:fld>
            <a:endParaRPr lang="en-US"/>
          </a:p>
        </p:txBody>
      </p:sp>
    </p:spTree>
    <p:extLst>
      <p:ext uri="{BB962C8B-B14F-4D97-AF65-F5344CB8AC3E}">
        <p14:creationId xmlns:p14="http://schemas.microsoft.com/office/powerpoint/2010/main" val="2393163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BCD75-D9E6-4253-9052-AF2FECA713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EDA531-2BA9-4638-A565-78E74E6184B3}"/>
              </a:ext>
            </a:extLst>
          </p:cNvPr>
          <p:cNvSpPr>
            <a:spLocks noGrp="1"/>
          </p:cNvSpPr>
          <p:nvPr>
            <p:ph type="dt" sz="half" idx="10"/>
          </p:nvPr>
        </p:nvSpPr>
        <p:spPr/>
        <p:txBody>
          <a:bodyPr/>
          <a:lstStyle/>
          <a:p>
            <a:fld id="{308DEBE9-5590-421D-9E65-34F73F5472A6}" type="datetimeFigureOut">
              <a:rPr lang="en-US" smtClean="0"/>
              <a:t>2/23/2022</a:t>
            </a:fld>
            <a:endParaRPr lang="en-US"/>
          </a:p>
        </p:txBody>
      </p:sp>
      <p:sp>
        <p:nvSpPr>
          <p:cNvPr id="4" name="Footer Placeholder 3">
            <a:extLst>
              <a:ext uri="{FF2B5EF4-FFF2-40B4-BE49-F238E27FC236}">
                <a16:creationId xmlns:a16="http://schemas.microsoft.com/office/drawing/2014/main" id="{D18F9790-1711-42E0-89A6-15F89DB009D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80EE20-7961-480F-B367-BCDB3C32C61A}"/>
              </a:ext>
            </a:extLst>
          </p:cNvPr>
          <p:cNvSpPr>
            <a:spLocks noGrp="1"/>
          </p:cNvSpPr>
          <p:nvPr>
            <p:ph type="sldNum" sz="quarter" idx="12"/>
          </p:nvPr>
        </p:nvSpPr>
        <p:spPr/>
        <p:txBody>
          <a:bodyPr/>
          <a:lstStyle/>
          <a:p>
            <a:fld id="{134D6985-6879-47F8-BBF4-9482F0201BC0}" type="slidenum">
              <a:rPr lang="en-US" smtClean="0"/>
              <a:t>‹#›</a:t>
            </a:fld>
            <a:endParaRPr lang="en-US"/>
          </a:p>
        </p:txBody>
      </p:sp>
    </p:spTree>
    <p:extLst>
      <p:ext uri="{BB962C8B-B14F-4D97-AF65-F5344CB8AC3E}">
        <p14:creationId xmlns:p14="http://schemas.microsoft.com/office/powerpoint/2010/main" val="3224623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12CD54-29F7-47DB-B207-7FCAE4CFA1D3}"/>
              </a:ext>
            </a:extLst>
          </p:cNvPr>
          <p:cNvSpPr>
            <a:spLocks noGrp="1"/>
          </p:cNvSpPr>
          <p:nvPr>
            <p:ph type="dt" sz="half" idx="10"/>
          </p:nvPr>
        </p:nvSpPr>
        <p:spPr/>
        <p:txBody>
          <a:bodyPr/>
          <a:lstStyle/>
          <a:p>
            <a:fld id="{308DEBE9-5590-421D-9E65-34F73F5472A6}" type="datetimeFigureOut">
              <a:rPr lang="en-US" smtClean="0"/>
              <a:t>2/23/2022</a:t>
            </a:fld>
            <a:endParaRPr lang="en-US"/>
          </a:p>
        </p:txBody>
      </p:sp>
      <p:sp>
        <p:nvSpPr>
          <p:cNvPr id="3" name="Footer Placeholder 2">
            <a:extLst>
              <a:ext uri="{FF2B5EF4-FFF2-40B4-BE49-F238E27FC236}">
                <a16:creationId xmlns:a16="http://schemas.microsoft.com/office/drawing/2014/main" id="{53C52A0A-DDB2-4F70-B5F2-6876AA6C19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C37E05-8956-4E74-91D3-B0FEC4ADC491}"/>
              </a:ext>
            </a:extLst>
          </p:cNvPr>
          <p:cNvSpPr>
            <a:spLocks noGrp="1"/>
          </p:cNvSpPr>
          <p:nvPr>
            <p:ph type="sldNum" sz="quarter" idx="12"/>
          </p:nvPr>
        </p:nvSpPr>
        <p:spPr/>
        <p:txBody>
          <a:bodyPr/>
          <a:lstStyle/>
          <a:p>
            <a:fld id="{134D6985-6879-47F8-BBF4-9482F0201BC0}" type="slidenum">
              <a:rPr lang="en-US" smtClean="0"/>
              <a:t>‹#›</a:t>
            </a:fld>
            <a:endParaRPr lang="en-US"/>
          </a:p>
        </p:txBody>
      </p:sp>
    </p:spTree>
    <p:extLst>
      <p:ext uri="{BB962C8B-B14F-4D97-AF65-F5344CB8AC3E}">
        <p14:creationId xmlns:p14="http://schemas.microsoft.com/office/powerpoint/2010/main" val="907080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B5881-DBFE-48E4-838A-F2A3E2903E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05833A-CB82-4E74-8D61-1E5D36F0C2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F5976C-46E8-422D-BE08-68EF9F420C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822C67-C5EF-445B-9B73-457D864322FA}"/>
              </a:ext>
            </a:extLst>
          </p:cNvPr>
          <p:cNvSpPr>
            <a:spLocks noGrp="1"/>
          </p:cNvSpPr>
          <p:nvPr>
            <p:ph type="dt" sz="half" idx="10"/>
          </p:nvPr>
        </p:nvSpPr>
        <p:spPr/>
        <p:txBody>
          <a:bodyPr/>
          <a:lstStyle/>
          <a:p>
            <a:fld id="{308DEBE9-5590-421D-9E65-34F73F5472A6}" type="datetimeFigureOut">
              <a:rPr lang="en-US" smtClean="0"/>
              <a:t>2/23/2022</a:t>
            </a:fld>
            <a:endParaRPr lang="en-US"/>
          </a:p>
        </p:txBody>
      </p:sp>
      <p:sp>
        <p:nvSpPr>
          <p:cNvPr id="6" name="Footer Placeholder 5">
            <a:extLst>
              <a:ext uri="{FF2B5EF4-FFF2-40B4-BE49-F238E27FC236}">
                <a16:creationId xmlns:a16="http://schemas.microsoft.com/office/drawing/2014/main" id="{108854D9-B0AE-4880-8184-80518F9890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2F2D7D-51B7-4974-95A5-E4B23E484197}"/>
              </a:ext>
            </a:extLst>
          </p:cNvPr>
          <p:cNvSpPr>
            <a:spLocks noGrp="1"/>
          </p:cNvSpPr>
          <p:nvPr>
            <p:ph type="sldNum" sz="quarter" idx="12"/>
          </p:nvPr>
        </p:nvSpPr>
        <p:spPr/>
        <p:txBody>
          <a:bodyPr/>
          <a:lstStyle/>
          <a:p>
            <a:fld id="{134D6985-6879-47F8-BBF4-9482F0201BC0}" type="slidenum">
              <a:rPr lang="en-US" smtClean="0"/>
              <a:t>‹#›</a:t>
            </a:fld>
            <a:endParaRPr lang="en-US"/>
          </a:p>
        </p:txBody>
      </p:sp>
    </p:spTree>
    <p:extLst>
      <p:ext uri="{BB962C8B-B14F-4D97-AF65-F5344CB8AC3E}">
        <p14:creationId xmlns:p14="http://schemas.microsoft.com/office/powerpoint/2010/main" val="1339224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7553D-5D84-4A42-9220-415BE59B3C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9D9739-477B-4885-A97B-1A987A7A2C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2FF4F2-0134-4401-B71B-477E27271B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99E9AA-7B43-4FF3-B571-8E24FB2A40C0}"/>
              </a:ext>
            </a:extLst>
          </p:cNvPr>
          <p:cNvSpPr>
            <a:spLocks noGrp="1"/>
          </p:cNvSpPr>
          <p:nvPr>
            <p:ph type="dt" sz="half" idx="10"/>
          </p:nvPr>
        </p:nvSpPr>
        <p:spPr/>
        <p:txBody>
          <a:bodyPr/>
          <a:lstStyle/>
          <a:p>
            <a:fld id="{308DEBE9-5590-421D-9E65-34F73F5472A6}" type="datetimeFigureOut">
              <a:rPr lang="en-US" smtClean="0"/>
              <a:t>2/23/2022</a:t>
            </a:fld>
            <a:endParaRPr lang="en-US"/>
          </a:p>
        </p:txBody>
      </p:sp>
      <p:sp>
        <p:nvSpPr>
          <p:cNvPr id="6" name="Footer Placeholder 5">
            <a:extLst>
              <a:ext uri="{FF2B5EF4-FFF2-40B4-BE49-F238E27FC236}">
                <a16:creationId xmlns:a16="http://schemas.microsoft.com/office/drawing/2014/main" id="{39E11D4F-9AF3-4952-BA08-9B78CEBA8D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0A6BEC-9AE4-43B9-A2B8-B4B96EF02889}"/>
              </a:ext>
            </a:extLst>
          </p:cNvPr>
          <p:cNvSpPr>
            <a:spLocks noGrp="1"/>
          </p:cNvSpPr>
          <p:nvPr>
            <p:ph type="sldNum" sz="quarter" idx="12"/>
          </p:nvPr>
        </p:nvSpPr>
        <p:spPr/>
        <p:txBody>
          <a:bodyPr/>
          <a:lstStyle/>
          <a:p>
            <a:fld id="{134D6985-6879-47F8-BBF4-9482F0201BC0}" type="slidenum">
              <a:rPr lang="en-US" smtClean="0"/>
              <a:t>‹#›</a:t>
            </a:fld>
            <a:endParaRPr lang="en-US"/>
          </a:p>
        </p:txBody>
      </p:sp>
    </p:spTree>
    <p:extLst>
      <p:ext uri="{BB962C8B-B14F-4D97-AF65-F5344CB8AC3E}">
        <p14:creationId xmlns:p14="http://schemas.microsoft.com/office/powerpoint/2010/main" val="1304815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9376A9-098E-4CC9-A1B8-377A72F3BB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08B57D-2321-488A-8A6C-CF09A12E95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9E898B-4017-4D37-8F3C-8D8C9987AD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8DEBE9-5590-421D-9E65-34F73F5472A6}" type="datetimeFigureOut">
              <a:rPr lang="en-US" smtClean="0"/>
              <a:t>2/23/2022</a:t>
            </a:fld>
            <a:endParaRPr lang="en-US"/>
          </a:p>
        </p:txBody>
      </p:sp>
      <p:sp>
        <p:nvSpPr>
          <p:cNvPr id="5" name="Footer Placeholder 4">
            <a:extLst>
              <a:ext uri="{FF2B5EF4-FFF2-40B4-BE49-F238E27FC236}">
                <a16:creationId xmlns:a16="http://schemas.microsoft.com/office/drawing/2014/main" id="{0D93EC6B-6A67-47D4-BD8E-6510D0D8A5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7D8F8B-F4B0-4CCF-A277-5AD84D3B8D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4D6985-6879-47F8-BBF4-9482F0201BC0}" type="slidenum">
              <a:rPr lang="en-US" smtClean="0"/>
              <a:t>‹#›</a:t>
            </a:fld>
            <a:endParaRPr lang="en-US"/>
          </a:p>
        </p:txBody>
      </p:sp>
    </p:spTree>
    <p:extLst>
      <p:ext uri="{BB962C8B-B14F-4D97-AF65-F5344CB8AC3E}">
        <p14:creationId xmlns:p14="http://schemas.microsoft.com/office/powerpoint/2010/main" val="1306200565"/>
      </p:ext>
    </p:extLst>
  </p:cSld>
  <p:clrMap bg1="lt1" tx1="dk1" bg2="lt2" tx2="dk2" accent1="accent1" accent2="accent2" accent3="accent3" accent4="accent4" accent5="accent5" accent6="accent6" hlink="hlink" folHlink="folHlink"/>
  <p:sldLayoutIdLst>
    <p:sldLayoutId id="2147484162" r:id="rId1"/>
    <p:sldLayoutId id="2147484163" r:id="rId2"/>
    <p:sldLayoutId id="2147484164" r:id="rId3"/>
    <p:sldLayoutId id="2147484165" r:id="rId4"/>
    <p:sldLayoutId id="2147484166" r:id="rId5"/>
    <p:sldLayoutId id="2147484167" r:id="rId6"/>
    <p:sldLayoutId id="2147484168" r:id="rId7"/>
    <p:sldLayoutId id="2147484169" r:id="rId8"/>
    <p:sldLayoutId id="2147484170" r:id="rId9"/>
    <p:sldLayoutId id="2147484171" r:id="rId10"/>
    <p:sldLayoutId id="21474841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532CA-64AB-4415-ACF8-CDDFC68A30ED}"/>
              </a:ext>
            </a:extLst>
          </p:cNvPr>
          <p:cNvSpPr>
            <a:spLocks noGrp="1"/>
          </p:cNvSpPr>
          <p:nvPr>
            <p:ph type="title"/>
          </p:nvPr>
        </p:nvSpPr>
        <p:spPr>
          <a:xfrm>
            <a:off x="649224" y="629266"/>
            <a:ext cx="5102351" cy="1676603"/>
          </a:xfrm>
        </p:spPr>
        <p:txBody>
          <a:bodyPr>
            <a:normAutofit/>
          </a:bodyPr>
          <a:lstStyle/>
          <a:p>
            <a:pPr lvl="0"/>
            <a:r>
              <a:rPr lang="en-US" sz="1800">
                <a:latin typeface="+mn-lt"/>
              </a:rPr>
              <a:t>Non-profit 501c(3) recovery community organization </a:t>
            </a:r>
            <a:br>
              <a:rPr lang="en-US" sz="1800">
                <a:latin typeface="+mn-lt"/>
              </a:rPr>
            </a:br>
            <a:r>
              <a:rPr lang="en-US" sz="1800">
                <a:latin typeface="+mn-lt"/>
              </a:rPr>
              <a:t>Serving Lee, Ogle and Whiteside counties</a:t>
            </a:r>
            <a:br>
              <a:rPr lang="en-US" sz="1800">
                <a:latin typeface="+mn-lt"/>
              </a:rPr>
            </a:br>
            <a:r>
              <a:rPr lang="en-US" sz="1800">
                <a:latin typeface="+mn-lt"/>
              </a:rPr>
              <a:t>www.svvor.org</a:t>
            </a:r>
            <a:br>
              <a:rPr lang="en-US" sz="1800">
                <a:latin typeface="+mn-lt"/>
              </a:rPr>
            </a:br>
            <a:r>
              <a:rPr lang="en-US" sz="1800">
                <a:latin typeface="+mn-lt"/>
              </a:rPr>
              <a:t>Email: info@svvor.org</a:t>
            </a:r>
            <a:br>
              <a:rPr lang="en-US" sz="1800">
                <a:latin typeface="+mn-lt"/>
              </a:rPr>
            </a:br>
            <a:r>
              <a:rPr lang="en-US" sz="1800">
                <a:latin typeface="+mn-lt"/>
              </a:rPr>
              <a:t>Phone: 779-707-0151</a:t>
            </a:r>
            <a:endParaRPr lang="en-US" sz="1800"/>
          </a:p>
        </p:txBody>
      </p:sp>
      <p:sp>
        <p:nvSpPr>
          <p:cNvPr id="127" name="Rectangle 120">
            <a:extLst>
              <a:ext uri="{FF2B5EF4-FFF2-40B4-BE49-F238E27FC236}">
                <a16:creationId xmlns:a16="http://schemas.microsoft.com/office/drawing/2014/main" id="{C95B82D5-A8BB-45BF-BED8-C7B206892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30112" y="0"/>
            <a:ext cx="5961888" cy="6858000"/>
          </a:xfrm>
          <a:prstGeom prst="rect">
            <a:avLst/>
          </a:prstGeom>
          <a:solidFill>
            <a:srgbClr val="6959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ounded Rectangle 9">
            <a:extLst>
              <a:ext uri="{FF2B5EF4-FFF2-40B4-BE49-F238E27FC236}">
                <a16:creationId xmlns:a16="http://schemas.microsoft.com/office/drawing/2014/main" id="{296C61EC-FBF4-4216-BE67-6C864D30A0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9984" y="484633"/>
            <a:ext cx="4846320" cy="274320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Shape&#10;&#10;Description automatically generated with medium confidence">
            <a:extLst>
              <a:ext uri="{FF2B5EF4-FFF2-40B4-BE49-F238E27FC236}">
                <a16:creationId xmlns:a16="http://schemas.microsoft.com/office/drawing/2014/main" id="{C26868E8-85A7-4322-8A23-3BDD0B419F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9168" y="978180"/>
            <a:ext cx="4206240" cy="1756105"/>
          </a:xfrm>
          <a:prstGeom prst="rect">
            <a:avLst/>
          </a:prstGeom>
        </p:spPr>
      </p:pic>
      <p:sp>
        <p:nvSpPr>
          <p:cNvPr id="129" name="Rounded Rectangle 9">
            <a:extLst>
              <a:ext uri="{FF2B5EF4-FFF2-40B4-BE49-F238E27FC236}">
                <a16:creationId xmlns:a16="http://schemas.microsoft.com/office/drawing/2014/main" id="{39D6C490-0229-4573-9696-B73E5B3A9C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9984" y="3511296"/>
            <a:ext cx="4846320" cy="274320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descr="Twisting road thorugh hills and a valley at sunset">
            <a:extLst>
              <a:ext uri="{FF2B5EF4-FFF2-40B4-BE49-F238E27FC236}">
                <a16:creationId xmlns:a16="http://schemas.microsoft.com/office/drawing/2014/main" id="{513E1A57-7411-48F6-8823-3543E9125581}"/>
              </a:ext>
            </a:extLst>
          </p:cNvPr>
          <p:cNvPicPr>
            <a:picLocks noChangeAspect="1"/>
          </p:cNvPicPr>
          <p:nvPr/>
        </p:nvPicPr>
        <p:blipFill rotWithShape="1">
          <a:blip r:embed="rId3">
            <a:extLst>
              <a:ext uri="{28A0092B-C50C-407E-A947-70E740481C1C}">
                <a14:useLocalDpi xmlns:a14="http://schemas.microsoft.com/office/drawing/2010/main" val="0"/>
              </a:ext>
            </a:extLst>
          </a:blip>
          <a:srcRect l="4748" r="28673" b="2"/>
          <a:stretch/>
        </p:blipFill>
        <p:spPr>
          <a:xfrm>
            <a:off x="7204845" y="3721608"/>
            <a:ext cx="3914885" cy="2322576"/>
          </a:xfrm>
          <a:prstGeom prst="rect">
            <a:avLst/>
          </a:prstGeom>
          <a:effectLst/>
        </p:spPr>
      </p:pic>
      <p:graphicFrame>
        <p:nvGraphicFramePr>
          <p:cNvPr id="5" name="Content Placeholder 4">
            <a:extLst>
              <a:ext uri="{FF2B5EF4-FFF2-40B4-BE49-F238E27FC236}">
                <a16:creationId xmlns:a16="http://schemas.microsoft.com/office/drawing/2014/main" id="{2F2C9D77-6A57-4998-B1C8-6C4918FD8F37}"/>
              </a:ext>
            </a:extLst>
          </p:cNvPr>
          <p:cNvGraphicFramePr>
            <a:graphicFrameLocks noGrp="1"/>
          </p:cNvGraphicFramePr>
          <p:nvPr>
            <p:ph idx="1"/>
            <p:extLst>
              <p:ext uri="{D42A27DB-BD31-4B8C-83A1-F6EECF244321}">
                <p14:modId xmlns:p14="http://schemas.microsoft.com/office/powerpoint/2010/main" val="321947983"/>
              </p:ext>
            </p:extLst>
          </p:nvPr>
        </p:nvGraphicFramePr>
        <p:xfrm>
          <a:off x="649224" y="2438400"/>
          <a:ext cx="5102351" cy="378541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911515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2861E-80B6-438C-915F-A6B15333C0E8}"/>
              </a:ext>
            </a:extLst>
          </p:cNvPr>
          <p:cNvSpPr>
            <a:spLocks noGrp="1"/>
          </p:cNvSpPr>
          <p:nvPr>
            <p:ph type="title"/>
          </p:nvPr>
        </p:nvSpPr>
        <p:spPr>
          <a:xfrm>
            <a:off x="6437376" y="629266"/>
            <a:ext cx="5102351" cy="1676603"/>
          </a:xfrm>
        </p:spPr>
        <p:txBody>
          <a:bodyPr vert="horz" lIns="91440" tIns="45720" rIns="91440" bIns="45720" rtlCol="0" anchor="ctr">
            <a:normAutofit/>
          </a:bodyPr>
          <a:lstStyle/>
          <a:p>
            <a:pPr lvl="0"/>
            <a:r>
              <a:rPr lang="en-US" sz="3700"/>
              <a:t>www.svvor.org</a:t>
            </a:r>
            <a:br>
              <a:rPr lang="en-US" sz="3700"/>
            </a:br>
            <a:r>
              <a:rPr lang="en-US" sz="3700" b="0" i="0"/>
              <a:t>Email: info@svvor.org</a:t>
            </a:r>
            <a:br>
              <a:rPr lang="en-US" sz="3700" b="0" i="0"/>
            </a:br>
            <a:r>
              <a:rPr lang="en-US" sz="3700" b="0" i="0"/>
              <a:t>Phone: 779-707-0151</a:t>
            </a:r>
            <a:endParaRPr lang="en-US" sz="3700"/>
          </a:p>
        </p:txBody>
      </p:sp>
      <p:sp>
        <p:nvSpPr>
          <p:cNvPr id="69" name="Rectangle 68">
            <a:extLst>
              <a:ext uri="{FF2B5EF4-FFF2-40B4-BE49-F238E27FC236}">
                <a16:creationId xmlns:a16="http://schemas.microsoft.com/office/drawing/2014/main" id="{C95B82D5-A8BB-45BF-BED8-C7B206892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961888" cy="6858000"/>
          </a:xfrm>
          <a:prstGeom prst="rect">
            <a:avLst/>
          </a:prstGeom>
          <a:solidFill>
            <a:srgbClr val="294D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ounded Rectangle 9">
            <a:extLst>
              <a:ext uri="{FF2B5EF4-FFF2-40B4-BE49-F238E27FC236}">
                <a16:creationId xmlns:a16="http://schemas.microsoft.com/office/drawing/2014/main" id="{296C61EC-FBF4-4216-BE67-6C864D30A0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3"/>
            <a:ext cx="4846320" cy="274320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Round stepping stones placed in water">
            <a:extLst>
              <a:ext uri="{FF2B5EF4-FFF2-40B4-BE49-F238E27FC236}">
                <a16:creationId xmlns:a16="http://schemas.microsoft.com/office/drawing/2014/main" id="{A5B3B56D-7A66-4103-B509-86C6BC3073D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3454" r="-2" b="7936"/>
          <a:stretch/>
        </p:blipFill>
        <p:spPr>
          <a:xfrm>
            <a:off x="804672" y="861134"/>
            <a:ext cx="4206240" cy="1983875"/>
          </a:xfrm>
          <a:prstGeom prst="rect">
            <a:avLst/>
          </a:prstGeom>
        </p:spPr>
      </p:pic>
      <p:sp>
        <p:nvSpPr>
          <p:cNvPr id="73" name="Rounded Rectangle 9">
            <a:extLst>
              <a:ext uri="{FF2B5EF4-FFF2-40B4-BE49-F238E27FC236}">
                <a16:creationId xmlns:a16="http://schemas.microsoft.com/office/drawing/2014/main" id="{39D6C490-0229-4573-9696-B73E5B3A9C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3511296"/>
            <a:ext cx="4846320" cy="274320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Shape&#10;&#10;Description automatically generated with medium confidence">
            <a:extLst>
              <a:ext uri="{FF2B5EF4-FFF2-40B4-BE49-F238E27FC236}">
                <a16:creationId xmlns:a16="http://schemas.microsoft.com/office/drawing/2014/main" id="{AA3A9B63-01D7-4865-88BE-D838C29BB5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672" y="4004843"/>
            <a:ext cx="4206240" cy="1756105"/>
          </a:xfrm>
          <a:prstGeom prst="rect">
            <a:avLst/>
          </a:prstGeom>
          <a:effectLst/>
        </p:spPr>
      </p:pic>
      <p:sp>
        <p:nvSpPr>
          <p:cNvPr id="9" name="TextBox 8">
            <a:extLst>
              <a:ext uri="{FF2B5EF4-FFF2-40B4-BE49-F238E27FC236}">
                <a16:creationId xmlns:a16="http://schemas.microsoft.com/office/drawing/2014/main" id="{C138BBF6-B16B-4498-98E3-3D3341CBCD4E}"/>
              </a:ext>
            </a:extLst>
          </p:cNvPr>
          <p:cNvSpPr txBox="1"/>
          <p:nvPr/>
        </p:nvSpPr>
        <p:spPr>
          <a:xfrm>
            <a:off x="6437376" y="2438400"/>
            <a:ext cx="5102351" cy="3785419"/>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1400" b="1"/>
              <a:t>What is a recovery community organization? </a:t>
            </a:r>
          </a:p>
          <a:p>
            <a:pPr indent="-228600">
              <a:lnSpc>
                <a:spcPct val="90000"/>
              </a:lnSpc>
              <a:spcAft>
                <a:spcPts val="600"/>
              </a:spcAft>
              <a:buFont typeface="Arial" panose="020B0604020202020204" pitchFamily="34" charset="0"/>
              <a:buChar char="•"/>
            </a:pPr>
            <a:r>
              <a:rPr lang="en-US" sz="1400"/>
              <a:t>A recovery community organization (RCO) is an independent, non-profit organization led and governed by representatives of local communities of recovery. These groups organize recovery-focused policy advocacy activities, carry out recovery-focused community education and outreach programs, and/or provide peer-based recovery support services (P-BRSS). The broadly defined recovery community – people in long-term recovery, their families, friends and allies, including recovery-focused addiction and recovery professionals – includes organizations whose members reflect religious, spiritual and secular pathways of recovery. The sole mission of an RCO is to mobilize resources within and outside of the recovery community to increase the prevalence and quality of long-term recovery from alcohol and other drug addiction. Public education, policy advocacy and peer-based recovery support services are the strategies through which this mission is achieved. </a:t>
            </a:r>
          </a:p>
        </p:txBody>
      </p:sp>
    </p:spTree>
    <p:extLst>
      <p:ext uri="{BB962C8B-B14F-4D97-AF65-F5344CB8AC3E}">
        <p14:creationId xmlns:p14="http://schemas.microsoft.com/office/powerpoint/2010/main" val="2503314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211</TotalTime>
  <Words>263</Words>
  <Application>Microsoft Office PowerPoint</Application>
  <PresentationFormat>Widescreen</PresentationFormat>
  <Paragraphs>24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Franklin Gothic Demi Cond</vt:lpstr>
      <vt:lpstr>Office Theme</vt:lpstr>
      <vt:lpstr>Non-profit 501c(3) recovery community organization  Serving Lee, Ogle and Whiteside counties www.svvor.org Email: info@svvor.org Phone: 779-707-0151</vt:lpstr>
      <vt:lpstr>www.svvor.org Email: info@svvor.org Phone: 779-707-0151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Englund</dc:creator>
  <cp:lastModifiedBy>Stephanie Englund</cp:lastModifiedBy>
  <cp:revision>14</cp:revision>
  <dcterms:created xsi:type="dcterms:W3CDTF">2022-02-15T19:08:26Z</dcterms:created>
  <dcterms:modified xsi:type="dcterms:W3CDTF">2022-02-23T20:49:43Z</dcterms:modified>
</cp:coreProperties>
</file>